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362" r:id="rId3"/>
    <p:sldId id="328" r:id="rId4"/>
    <p:sldId id="329" r:id="rId5"/>
    <p:sldId id="330" r:id="rId6"/>
    <p:sldId id="331" r:id="rId7"/>
    <p:sldId id="332" r:id="rId8"/>
    <p:sldId id="333" r:id="rId9"/>
    <p:sldId id="349" r:id="rId10"/>
    <p:sldId id="350" r:id="rId11"/>
    <p:sldId id="334" r:id="rId12"/>
    <p:sldId id="351" r:id="rId13"/>
    <p:sldId id="335" r:id="rId14"/>
    <p:sldId id="336" r:id="rId15"/>
    <p:sldId id="353" r:id="rId16"/>
    <p:sldId id="352" r:id="rId17"/>
    <p:sldId id="355" r:id="rId18"/>
    <p:sldId id="354" r:id="rId19"/>
    <p:sldId id="357" r:id="rId20"/>
    <p:sldId id="356" r:id="rId21"/>
    <p:sldId id="358" r:id="rId22"/>
    <p:sldId id="337" r:id="rId23"/>
    <p:sldId id="338" r:id="rId24"/>
    <p:sldId id="339" r:id="rId25"/>
    <p:sldId id="359" r:id="rId26"/>
    <p:sldId id="340" r:id="rId27"/>
    <p:sldId id="360" r:id="rId28"/>
    <p:sldId id="341" r:id="rId29"/>
    <p:sldId id="343" r:id="rId30"/>
    <p:sldId id="344" r:id="rId31"/>
    <p:sldId id="345" r:id="rId32"/>
    <p:sldId id="346" r:id="rId33"/>
    <p:sldId id="347" r:id="rId34"/>
    <p:sldId id="361" r:id="rId35"/>
    <p:sldId id="34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04407-61E9-4778-8F85-DB4E9BD4AB5E}" type="datetimeFigureOut">
              <a:rPr lang="en-US" smtClean="0"/>
              <a:t>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6240D-2A90-48E4-8E28-68B5F9983534}" type="slidenum">
              <a:rPr lang="en-US" smtClean="0"/>
              <a:t>‹#›</a:t>
            </a:fld>
            <a:endParaRPr lang="en-US"/>
          </a:p>
        </p:txBody>
      </p:sp>
    </p:spTree>
    <p:extLst>
      <p:ext uri="{BB962C8B-B14F-4D97-AF65-F5344CB8AC3E}">
        <p14:creationId xmlns:p14="http://schemas.microsoft.com/office/powerpoint/2010/main" val="324939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38E05AD-A1C0-4858-847E-E870FDE6E5C0}"/>
              </a:ext>
            </a:extLst>
          </p:cNvPr>
          <p:cNvSpPr>
            <a:spLocks noGrp="1" noChangeArrowheads="1"/>
          </p:cNvSpPr>
          <p:nvPr>
            <p:ph type="sldNum" sz="quarter" idx="5"/>
          </p:nvPr>
        </p:nvSpPr>
        <p:spPr>
          <a:ln/>
        </p:spPr>
        <p:txBody>
          <a:bodyPr/>
          <a:lstStyle/>
          <a:p>
            <a:fld id="{21673023-D8AB-47B7-9849-E4DFC8A2501F}" type="slidenum">
              <a:rPr lang="en-US" altLang="en-US"/>
              <a:pPr/>
              <a:t>3</a:t>
            </a:fld>
            <a:endParaRPr lang="en-US" altLang="en-US"/>
          </a:p>
        </p:txBody>
      </p:sp>
      <p:sp>
        <p:nvSpPr>
          <p:cNvPr id="416770" name="Rectangle 2">
            <a:extLst>
              <a:ext uri="{FF2B5EF4-FFF2-40B4-BE49-F238E27FC236}">
                <a16:creationId xmlns:a16="http://schemas.microsoft.com/office/drawing/2014/main" id="{DD463A54-27AD-4743-AEEA-F139C8AE3744}"/>
              </a:ext>
            </a:extLst>
          </p:cNvPr>
          <p:cNvSpPr>
            <a:spLocks noGrp="1" noRot="1" noChangeAspect="1" noChangeArrowheads="1" noTextEdit="1"/>
          </p:cNvSpPr>
          <p:nvPr>
            <p:ph type="sldImg"/>
          </p:nvPr>
        </p:nvSpPr>
        <p:spPr>
          <a:ln/>
        </p:spPr>
      </p:sp>
      <p:sp>
        <p:nvSpPr>
          <p:cNvPr id="416771" name="Rectangle 3">
            <a:extLst>
              <a:ext uri="{FF2B5EF4-FFF2-40B4-BE49-F238E27FC236}">
                <a16:creationId xmlns:a16="http://schemas.microsoft.com/office/drawing/2014/main" id="{CF135A4B-5C5C-4CC8-ABBA-689519DAF429}"/>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853A6ED-AF6A-4938-B0C9-D3913CC18F7E}"/>
              </a:ext>
            </a:extLst>
          </p:cNvPr>
          <p:cNvSpPr>
            <a:spLocks noGrp="1" noChangeArrowheads="1"/>
          </p:cNvSpPr>
          <p:nvPr>
            <p:ph type="sldNum" sz="quarter" idx="5"/>
          </p:nvPr>
        </p:nvSpPr>
        <p:spPr>
          <a:ln/>
        </p:spPr>
        <p:txBody>
          <a:bodyPr/>
          <a:lstStyle/>
          <a:p>
            <a:fld id="{512BA073-A529-4517-AE39-EDC64DB28F89}" type="slidenum">
              <a:rPr lang="en-US" altLang="en-US"/>
              <a:pPr/>
              <a:t>12</a:t>
            </a:fld>
            <a:endParaRPr lang="en-US" altLang="en-US"/>
          </a:p>
        </p:txBody>
      </p:sp>
      <p:sp>
        <p:nvSpPr>
          <p:cNvPr id="429058" name="Rectangle 2">
            <a:extLst>
              <a:ext uri="{FF2B5EF4-FFF2-40B4-BE49-F238E27FC236}">
                <a16:creationId xmlns:a16="http://schemas.microsoft.com/office/drawing/2014/main" id="{6E595524-7FBC-4993-BF52-3F545ADD6EBC}"/>
              </a:ext>
            </a:extLst>
          </p:cNvPr>
          <p:cNvSpPr>
            <a:spLocks noGrp="1" noRot="1" noChangeAspect="1" noChangeArrowheads="1" noTextEdit="1"/>
          </p:cNvSpPr>
          <p:nvPr>
            <p:ph type="sldImg"/>
          </p:nvPr>
        </p:nvSpPr>
        <p:spPr>
          <a:ln/>
        </p:spPr>
      </p:sp>
      <p:sp>
        <p:nvSpPr>
          <p:cNvPr id="429059" name="Rectangle 3">
            <a:extLst>
              <a:ext uri="{FF2B5EF4-FFF2-40B4-BE49-F238E27FC236}">
                <a16:creationId xmlns:a16="http://schemas.microsoft.com/office/drawing/2014/main" id="{7E581880-F473-4200-A915-A2EA4626801D}"/>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890732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8675852-B0D4-45F1-AFDC-468018A1627A}"/>
              </a:ext>
            </a:extLst>
          </p:cNvPr>
          <p:cNvSpPr>
            <a:spLocks noGrp="1" noChangeArrowheads="1"/>
          </p:cNvSpPr>
          <p:nvPr>
            <p:ph type="sldNum" sz="quarter" idx="5"/>
          </p:nvPr>
        </p:nvSpPr>
        <p:spPr>
          <a:ln/>
        </p:spPr>
        <p:txBody>
          <a:bodyPr/>
          <a:lstStyle/>
          <a:p>
            <a:fld id="{2A50509B-1800-43FE-8B79-25B66DE1F811}" type="slidenum">
              <a:rPr lang="en-US" altLang="en-US"/>
              <a:pPr/>
              <a:t>13</a:t>
            </a:fld>
            <a:endParaRPr lang="en-US" altLang="en-US"/>
          </a:p>
        </p:txBody>
      </p:sp>
      <p:sp>
        <p:nvSpPr>
          <p:cNvPr id="431106" name="Rectangle 2">
            <a:extLst>
              <a:ext uri="{FF2B5EF4-FFF2-40B4-BE49-F238E27FC236}">
                <a16:creationId xmlns:a16="http://schemas.microsoft.com/office/drawing/2014/main" id="{49BC4AD9-6F45-42E0-A7FD-A14EA49A4D8B}"/>
              </a:ext>
            </a:extLst>
          </p:cNvPr>
          <p:cNvSpPr>
            <a:spLocks noGrp="1" noRot="1" noChangeAspect="1" noChangeArrowheads="1" noTextEdit="1"/>
          </p:cNvSpPr>
          <p:nvPr>
            <p:ph type="sldImg"/>
          </p:nvPr>
        </p:nvSpPr>
        <p:spPr>
          <a:ln/>
        </p:spPr>
      </p:sp>
      <p:sp>
        <p:nvSpPr>
          <p:cNvPr id="431107" name="Rectangle 3">
            <a:extLst>
              <a:ext uri="{FF2B5EF4-FFF2-40B4-BE49-F238E27FC236}">
                <a16:creationId xmlns:a16="http://schemas.microsoft.com/office/drawing/2014/main" id="{E7D731B7-0399-4C84-A92E-8F3D67552EB1}"/>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1DA86AC-4F39-4535-9E8A-96A246799C5F}"/>
              </a:ext>
            </a:extLst>
          </p:cNvPr>
          <p:cNvSpPr>
            <a:spLocks noGrp="1" noChangeArrowheads="1"/>
          </p:cNvSpPr>
          <p:nvPr>
            <p:ph type="sldNum" sz="quarter" idx="5"/>
          </p:nvPr>
        </p:nvSpPr>
        <p:spPr>
          <a:ln/>
        </p:spPr>
        <p:txBody>
          <a:bodyPr/>
          <a:lstStyle/>
          <a:p>
            <a:fld id="{63512974-3010-46D2-A331-6AE4161A3F35}" type="slidenum">
              <a:rPr lang="en-US" altLang="en-US"/>
              <a:pPr/>
              <a:t>14</a:t>
            </a:fld>
            <a:endParaRPr lang="en-US" altLang="en-US"/>
          </a:p>
        </p:txBody>
      </p:sp>
      <p:sp>
        <p:nvSpPr>
          <p:cNvPr id="433154" name="Rectangle 2">
            <a:extLst>
              <a:ext uri="{FF2B5EF4-FFF2-40B4-BE49-F238E27FC236}">
                <a16:creationId xmlns:a16="http://schemas.microsoft.com/office/drawing/2014/main" id="{CEC39927-8590-45A2-9D4F-B45FDB87C715}"/>
              </a:ext>
            </a:extLst>
          </p:cNvPr>
          <p:cNvSpPr>
            <a:spLocks noGrp="1" noRot="1" noChangeAspect="1" noChangeArrowheads="1" noTextEdit="1"/>
          </p:cNvSpPr>
          <p:nvPr>
            <p:ph type="sldImg"/>
          </p:nvPr>
        </p:nvSpPr>
        <p:spPr>
          <a:ln/>
        </p:spPr>
      </p:sp>
      <p:sp>
        <p:nvSpPr>
          <p:cNvPr id="433155" name="Rectangle 3">
            <a:extLst>
              <a:ext uri="{FF2B5EF4-FFF2-40B4-BE49-F238E27FC236}">
                <a16:creationId xmlns:a16="http://schemas.microsoft.com/office/drawing/2014/main" id="{DF84E057-0116-4EA5-8716-B82809CAC0ED}"/>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1DA86AC-4F39-4535-9E8A-96A246799C5F}"/>
              </a:ext>
            </a:extLst>
          </p:cNvPr>
          <p:cNvSpPr>
            <a:spLocks noGrp="1" noChangeArrowheads="1"/>
          </p:cNvSpPr>
          <p:nvPr>
            <p:ph type="sldNum" sz="quarter" idx="5"/>
          </p:nvPr>
        </p:nvSpPr>
        <p:spPr>
          <a:ln/>
        </p:spPr>
        <p:txBody>
          <a:bodyPr/>
          <a:lstStyle/>
          <a:p>
            <a:fld id="{63512974-3010-46D2-A331-6AE4161A3F35}" type="slidenum">
              <a:rPr lang="en-US" altLang="en-US"/>
              <a:pPr/>
              <a:t>15</a:t>
            </a:fld>
            <a:endParaRPr lang="en-US" altLang="en-US"/>
          </a:p>
        </p:txBody>
      </p:sp>
      <p:sp>
        <p:nvSpPr>
          <p:cNvPr id="433154" name="Rectangle 2">
            <a:extLst>
              <a:ext uri="{FF2B5EF4-FFF2-40B4-BE49-F238E27FC236}">
                <a16:creationId xmlns:a16="http://schemas.microsoft.com/office/drawing/2014/main" id="{CEC39927-8590-45A2-9D4F-B45FDB87C715}"/>
              </a:ext>
            </a:extLst>
          </p:cNvPr>
          <p:cNvSpPr>
            <a:spLocks noGrp="1" noRot="1" noChangeAspect="1" noChangeArrowheads="1" noTextEdit="1"/>
          </p:cNvSpPr>
          <p:nvPr>
            <p:ph type="sldImg"/>
          </p:nvPr>
        </p:nvSpPr>
        <p:spPr>
          <a:ln/>
        </p:spPr>
      </p:sp>
      <p:sp>
        <p:nvSpPr>
          <p:cNvPr id="433155" name="Rectangle 3">
            <a:extLst>
              <a:ext uri="{FF2B5EF4-FFF2-40B4-BE49-F238E27FC236}">
                <a16:creationId xmlns:a16="http://schemas.microsoft.com/office/drawing/2014/main" id="{DF84E057-0116-4EA5-8716-B82809CAC0ED}"/>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4238636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1DA86AC-4F39-4535-9E8A-96A246799C5F}"/>
              </a:ext>
            </a:extLst>
          </p:cNvPr>
          <p:cNvSpPr>
            <a:spLocks noGrp="1" noChangeArrowheads="1"/>
          </p:cNvSpPr>
          <p:nvPr>
            <p:ph type="sldNum" sz="quarter" idx="5"/>
          </p:nvPr>
        </p:nvSpPr>
        <p:spPr>
          <a:ln/>
        </p:spPr>
        <p:txBody>
          <a:bodyPr/>
          <a:lstStyle/>
          <a:p>
            <a:fld id="{63512974-3010-46D2-A331-6AE4161A3F35}" type="slidenum">
              <a:rPr lang="en-US" altLang="en-US"/>
              <a:pPr/>
              <a:t>16</a:t>
            </a:fld>
            <a:endParaRPr lang="en-US" altLang="en-US"/>
          </a:p>
        </p:txBody>
      </p:sp>
      <p:sp>
        <p:nvSpPr>
          <p:cNvPr id="433154" name="Rectangle 2">
            <a:extLst>
              <a:ext uri="{FF2B5EF4-FFF2-40B4-BE49-F238E27FC236}">
                <a16:creationId xmlns:a16="http://schemas.microsoft.com/office/drawing/2014/main" id="{CEC39927-8590-45A2-9D4F-B45FDB87C715}"/>
              </a:ext>
            </a:extLst>
          </p:cNvPr>
          <p:cNvSpPr>
            <a:spLocks noGrp="1" noRot="1" noChangeAspect="1" noChangeArrowheads="1" noTextEdit="1"/>
          </p:cNvSpPr>
          <p:nvPr>
            <p:ph type="sldImg"/>
          </p:nvPr>
        </p:nvSpPr>
        <p:spPr>
          <a:ln/>
        </p:spPr>
      </p:sp>
      <p:sp>
        <p:nvSpPr>
          <p:cNvPr id="433155" name="Rectangle 3">
            <a:extLst>
              <a:ext uri="{FF2B5EF4-FFF2-40B4-BE49-F238E27FC236}">
                <a16:creationId xmlns:a16="http://schemas.microsoft.com/office/drawing/2014/main" id="{DF84E057-0116-4EA5-8716-B82809CAC0ED}"/>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4016423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6CF98BA-CCCB-4147-BECD-1B6BF22B52E3}"/>
              </a:ext>
            </a:extLst>
          </p:cNvPr>
          <p:cNvSpPr>
            <a:spLocks noGrp="1" noChangeArrowheads="1"/>
          </p:cNvSpPr>
          <p:nvPr>
            <p:ph type="sldNum" sz="quarter" idx="5"/>
          </p:nvPr>
        </p:nvSpPr>
        <p:spPr>
          <a:ln/>
        </p:spPr>
        <p:txBody>
          <a:bodyPr/>
          <a:lstStyle/>
          <a:p>
            <a:fld id="{648F163D-3DF5-4934-B347-AA87AD9496BC}" type="slidenum">
              <a:rPr lang="en-US" altLang="en-US"/>
              <a:pPr/>
              <a:t>22</a:t>
            </a:fld>
            <a:endParaRPr lang="en-US" altLang="en-US"/>
          </a:p>
        </p:txBody>
      </p:sp>
      <p:sp>
        <p:nvSpPr>
          <p:cNvPr id="435202" name="Rectangle 2">
            <a:extLst>
              <a:ext uri="{FF2B5EF4-FFF2-40B4-BE49-F238E27FC236}">
                <a16:creationId xmlns:a16="http://schemas.microsoft.com/office/drawing/2014/main" id="{D2C56163-FEB3-4A13-8BBD-8FAAE0AA071A}"/>
              </a:ext>
            </a:extLst>
          </p:cNvPr>
          <p:cNvSpPr>
            <a:spLocks noGrp="1" noRot="1" noChangeAspect="1" noChangeArrowheads="1" noTextEdit="1"/>
          </p:cNvSpPr>
          <p:nvPr>
            <p:ph type="sldImg"/>
          </p:nvPr>
        </p:nvSpPr>
        <p:spPr>
          <a:ln/>
        </p:spPr>
      </p:sp>
      <p:sp>
        <p:nvSpPr>
          <p:cNvPr id="435203" name="Rectangle 3">
            <a:extLst>
              <a:ext uri="{FF2B5EF4-FFF2-40B4-BE49-F238E27FC236}">
                <a16:creationId xmlns:a16="http://schemas.microsoft.com/office/drawing/2014/main" id="{77B5A723-2294-4E4A-BA77-6648EA84CC98}"/>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CE16A4A-4256-4D8F-83C7-BDA61B1B6D2B}"/>
              </a:ext>
            </a:extLst>
          </p:cNvPr>
          <p:cNvSpPr>
            <a:spLocks noGrp="1" noChangeArrowheads="1"/>
          </p:cNvSpPr>
          <p:nvPr>
            <p:ph type="sldNum" sz="quarter" idx="5"/>
          </p:nvPr>
        </p:nvSpPr>
        <p:spPr>
          <a:ln/>
        </p:spPr>
        <p:txBody>
          <a:bodyPr/>
          <a:lstStyle/>
          <a:p>
            <a:fld id="{F387A7A6-0305-4012-899F-BFD4602F04E9}" type="slidenum">
              <a:rPr lang="en-US" altLang="en-US"/>
              <a:pPr/>
              <a:t>23</a:t>
            </a:fld>
            <a:endParaRPr lang="en-US" altLang="en-US"/>
          </a:p>
        </p:txBody>
      </p:sp>
      <p:sp>
        <p:nvSpPr>
          <p:cNvPr id="437250" name="Rectangle 2">
            <a:extLst>
              <a:ext uri="{FF2B5EF4-FFF2-40B4-BE49-F238E27FC236}">
                <a16:creationId xmlns:a16="http://schemas.microsoft.com/office/drawing/2014/main" id="{8E59BCD2-2864-4741-96B6-D82566A2EA78}"/>
              </a:ext>
            </a:extLst>
          </p:cNvPr>
          <p:cNvSpPr>
            <a:spLocks noGrp="1" noRot="1" noChangeAspect="1" noChangeArrowheads="1" noTextEdit="1"/>
          </p:cNvSpPr>
          <p:nvPr>
            <p:ph type="sldImg"/>
          </p:nvPr>
        </p:nvSpPr>
        <p:spPr>
          <a:ln/>
        </p:spPr>
      </p:sp>
      <p:sp>
        <p:nvSpPr>
          <p:cNvPr id="437251" name="Rectangle 3">
            <a:extLst>
              <a:ext uri="{FF2B5EF4-FFF2-40B4-BE49-F238E27FC236}">
                <a16:creationId xmlns:a16="http://schemas.microsoft.com/office/drawing/2014/main" id="{4330D79A-8332-4054-A6F4-E036F34A8CEA}"/>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1C2EBE3-E712-4726-B85E-C1247B6168EA}"/>
              </a:ext>
            </a:extLst>
          </p:cNvPr>
          <p:cNvSpPr>
            <a:spLocks noGrp="1" noChangeArrowheads="1"/>
          </p:cNvSpPr>
          <p:nvPr>
            <p:ph type="sldNum" sz="quarter" idx="5"/>
          </p:nvPr>
        </p:nvSpPr>
        <p:spPr>
          <a:ln/>
        </p:spPr>
        <p:txBody>
          <a:bodyPr/>
          <a:lstStyle/>
          <a:p>
            <a:fld id="{A38D3320-C343-4740-B82F-66EB9C73619E}" type="slidenum">
              <a:rPr lang="en-US" altLang="en-US"/>
              <a:pPr/>
              <a:t>24</a:t>
            </a:fld>
            <a:endParaRPr lang="en-US" altLang="en-US"/>
          </a:p>
        </p:txBody>
      </p:sp>
      <p:sp>
        <p:nvSpPr>
          <p:cNvPr id="439298" name="Rectangle 2">
            <a:extLst>
              <a:ext uri="{FF2B5EF4-FFF2-40B4-BE49-F238E27FC236}">
                <a16:creationId xmlns:a16="http://schemas.microsoft.com/office/drawing/2014/main" id="{53069524-81B1-4AB3-8AB6-786B3254EDEC}"/>
              </a:ext>
            </a:extLst>
          </p:cNvPr>
          <p:cNvSpPr>
            <a:spLocks noGrp="1" noRot="1" noChangeAspect="1" noChangeArrowheads="1" noTextEdit="1"/>
          </p:cNvSpPr>
          <p:nvPr>
            <p:ph type="sldImg"/>
          </p:nvPr>
        </p:nvSpPr>
        <p:spPr>
          <a:ln/>
        </p:spPr>
      </p:sp>
      <p:sp>
        <p:nvSpPr>
          <p:cNvPr id="439299" name="Rectangle 3">
            <a:extLst>
              <a:ext uri="{FF2B5EF4-FFF2-40B4-BE49-F238E27FC236}">
                <a16:creationId xmlns:a16="http://schemas.microsoft.com/office/drawing/2014/main" id="{BBA2BE19-22B7-46DC-9407-B42535EECC61}"/>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1C2EBE3-E712-4726-B85E-C1247B6168EA}"/>
              </a:ext>
            </a:extLst>
          </p:cNvPr>
          <p:cNvSpPr>
            <a:spLocks noGrp="1" noChangeArrowheads="1"/>
          </p:cNvSpPr>
          <p:nvPr>
            <p:ph type="sldNum" sz="quarter" idx="5"/>
          </p:nvPr>
        </p:nvSpPr>
        <p:spPr>
          <a:ln/>
        </p:spPr>
        <p:txBody>
          <a:bodyPr/>
          <a:lstStyle/>
          <a:p>
            <a:fld id="{A38D3320-C343-4740-B82F-66EB9C73619E}" type="slidenum">
              <a:rPr lang="en-US" altLang="en-US"/>
              <a:pPr/>
              <a:t>25</a:t>
            </a:fld>
            <a:endParaRPr lang="en-US" altLang="en-US"/>
          </a:p>
        </p:txBody>
      </p:sp>
      <p:sp>
        <p:nvSpPr>
          <p:cNvPr id="439298" name="Rectangle 2">
            <a:extLst>
              <a:ext uri="{FF2B5EF4-FFF2-40B4-BE49-F238E27FC236}">
                <a16:creationId xmlns:a16="http://schemas.microsoft.com/office/drawing/2014/main" id="{53069524-81B1-4AB3-8AB6-786B3254EDEC}"/>
              </a:ext>
            </a:extLst>
          </p:cNvPr>
          <p:cNvSpPr>
            <a:spLocks noGrp="1" noRot="1" noChangeAspect="1" noChangeArrowheads="1" noTextEdit="1"/>
          </p:cNvSpPr>
          <p:nvPr>
            <p:ph type="sldImg"/>
          </p:nvPr>
        </p:nvSpPr>
        <p:spPr>
          <a:ln/>
        </p:spPr>
      </p:sp>
      <p:sp>
        <p:nvSpPr>
          <p:cNvPr id="439299" name="Rectangle 3">
            <a:extLst>
              <a:ext uri="{FF2B5EF4-FFF2-40B4-BE49-F238E27FC236}">
                <a16:creationId xmlns:a16="http://schemas.microsoft.com/office/drawing/2014/main" id="{BBA2BE19-22B7-46DC-9407-B42535EECC61}"/>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2656900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84DFA89-3E32-40A8-95D8-52CF56E87A73}"/>
              </a:ext>
            </a:extLst>
          </p:cNvPr>
          <p:cNvSpPr>
            <a:spLocks noGrp="1" noChangeArrowheads="1"/>
          </p:cNvSpPr>
          <p:nvPr>
            <p:ph type="sldNum" sz="quarter" idx="5"/>
          </p:nvPr>
        </p:nvSpPr>
        <p:spPr>
          <a:ln/>
        </p:spPr>
        <p:txBody>
          <a:bodyPr/>
          <a:lstStyle/>
          <a:p>
            <a:fld id="{7B535817-B81B-49BE-B68E-033C78C200E7}" type="slidenum">
              <a:rPr lang="en-US" altLang="en-US"/>
              <a:pPr/>
              <a:t>26</a:t>
            </a:fld>
            <a:endParaRPr lang="en-US" altLang="en-US"/>
          </a:p>
        </p:txBody>
      </p:sp>
      <p:sp>
        <p:nvSpPr>
          <p:cNvPr id="441346" name="Rectangle 2">
            <a:extLst>
              <a:ext uri="{FF2B5EF4-FFF2-40B4-BE49-F238E27FC236}">
                <a16:creationId xmlns:a16="http://schemas.microsoft.com/office/drawing/2014/main" id="{F48CE559-47A7-4769-9C6C-3B1AA948D3E6}"/>
              </a:ext>
            </a:extLst>
          </p:cNvPr>
          <p:cNvSpPr>
            <a:spLocks noGrp="1" noRot="1" noChangeAspect="1" noChangeArrowheads="1" noTextEdit="1"/>
          </p:cNvSpPr>
          <p:nvPr>
            <p:ph type="sldImg"/>
          </p:nvPr>
        </p:nvSpPr>
        <p:spPr>
          <a:ln/>
        </p:spPr>
      </p:sp>
      <p:sp>
        <p:nvSpPr>
          <p:cNvPr id="441347" name="Rectangle 3">
            <a:extLst>
              <a:ext uri="{FF2B5EF4-FFF2-40B4-BE49-F238E27FC236}">
                <a16:creationId xmlns:a16="http://schemas.microsoft.com/office/drawing/2014/main" id="{A9C02583-B389-425A-A353-D433846F45AF}"/>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B0419E0-F5BC-4577-84B5-24077E5AC6CC}"/>
              </a:ext>
            </a:extLst>
          </p:cNvPr>
          <p:cNvSpPr>
            <a:spLocks noGrp="1" noChangeArrowheads="1"/>
          </p:cNvSpPr>
          <p:nvPr>
            <p:ph type="sldNum" sz="quarter" idx="5"/>
          </p:nvPr>
        </p:nvSpPr>
        <p:spPr>
          <a:ln/>
        </p:spPr>
        <p:txBody>
          <a:bodyPr/>
          <a:lstStyle/>
          <a:p>
            <a:fld id="{43A9EE65-989F-4E1C-AD7F-1BE49CB42843}" type="slidenum">
              <a:rPr lang="en-US" altLang="en-US"/>
              <a:pPr/>
              <a:t>4</a:t>
            </a:fld>
            <a:endParaRPr lang="en-US" altLang="en-US"/>
          </a:p>
        </p:txBody>
      </p:sp>
      <p:sp>
        <p:nvSpPr>
          <p:cNvPr id="418818" name="Rectangle 2">
            <a:extLst>
              <a:ext uri="{FF2B5EF4-FFF2-40B4-BE49-F238E27FC236}">
                <a16:creationId xmlns:a16="http://schemas.microsoft.com/office/drawing/2014/main" id="{957519B7-EEBB-488B-920B-202109B4D1D6}"/>
              </a:ext>
            </a:extLst>
          </p:cNvPr>
          <p:cNvSpPr>
            <a:spLocks noGrp="1" noRot="1" noChangeAspect="1" noChangeArrowheads="1" noTextEdit="1"/>
          </p:cNvSpPr>
          <p:nvPr>
            <p:ph type="sldImg"/>
          </p:nvPr>
        </p:nvSpPr>
        <p:spPr>
          <a:ln/>
        </p:spPr>
      </p:sp>
      <p:sp>
        <p:nvSpPr>
          <p:cNvPr id="418819" name="Rectangle 3">
            <a:extLst>
              <a:ext uri="{FF2B5EF4-FFF2-40B4-BE49-F238E27FC236}">
                <a16:creationId xmlns:a16="http://schemas.microsoft.com/office/drawing/2014/main" id="{119C5A29-72CD-4BE4-9E17-CF98E9EC9C30}"/>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84DFA89-3E32-40A8-95D8-52CF56E87A73}"/>
              </a:ext>
            </a:extLst>
          </p:cNvPr>
          <p:cNvSpPr>
            <a:spLocks noGrp="1" noChangeArrowheads="1"/>
          </p:cNvSpPr>
          <p:nvPr>
            <p:ph type="sldNum" sz="quarter" idx="5"/>
          </p:nvPr>
        </p:nvSpPr>
        <p:spPr>
          <a:ln/>
        </p:spPr>
        <p:txBody>
          <a:bodyPr/>
          <a:lstStyle/>
          <a:p>
            <a:fld id="{7B535817-B81B-49BE-B68E-033C78C200E7}" type="slidenum">
              <a:rPr lang="en-US" altLang="en-US"/>
              <a:pPr/>
              <a:t>27</a:t>
            </a:fld>
            <a:endParaRPr lang="en-US" altLang="en-US"/>
          </a:p>
        </p:txBody>
      </p:sp>
      <p:sp>
        <p:nvSpPr>
          <p:cNvPr id="441346" name="Rectangle 2">
            <a:extLst>
              <a:ext uri="{FF2B5EF4-FFF2-40B4-BE49-F238E27FC236}">
                <a16:creationId xmlns:a16="http://schemas.microsoft.com/office/drawing/2014/main" id="{F48CE559-47A7-4769-9C6C-3B1AA948D3E6}"/>
              </a:ext>
            </a:extLst>
          </p:cNvPr>
          <p:cNvSpPr>
            <a:spLocks noGrp="1" noRot="1" noChangeAspect="1" noChangeArrowheads="1" noTextEdit="1"/>
          </p:cNvSpPr>
          <p:nvPr>
            <p:ph type="sldImg"/>
          </p:nvPr>
        </p:nvSpPr>
        <p:spPr>
          <a:ln/>
        </p:spPr>
      </p:sp>
      <p:sp>
        <p:nvSpPr>
          <p:cNvPr id="441347" name="Rectangle 3">
            <a:extLst>
              <a:ext uri="{FF2B5EF4-FFF2-40B4-BE49-F238E27FC236}">
                <a16:creationId xmlns:a16="http://schemas.microsoft.com/office/drawing/2014/main" id="{A9C02583-B389-425A-A353-D433846F45AF}"/>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2584604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6070E35-E28F-468C-A4B7-0D4EBBBABCCC}"/>
              </a:ext>
            </a:extLst>
          </p:cNvPr>
          <p:cNvSpPr>
            <a:spLocks noGrp="1" noChangeArrowheads="1"/>
          </p:cNvSpPr>
          <p:nvPr>
            <p:ph type="sldNum" sz="quarter" idx="5"/>
          </p:nvPr>
        </p:nvSpPr>
        <p:spPr>
          <a:ln/>
        </p:spPr>
        <p:txBody>
          <a:bodyPr/>
          <a:lstStyle/>
          <a:p>
            <a:fld id="{36E2B679-9429-40BC-B80E-20550D983A3F}" type="slidenum">
              <a:rPr lang="en-US" altLang="en-US"/>
              <a:pPr/>
              <a:t>28</a:t>
            </a:fld>
            <a:endParaRPr lang="en-US" altLang="en-US"/>
          </a:p>
        </p:txBody>
      </p:sp>
      <p:sp>
        <p:nvSpPr>
          <p:cNvPr id="443394" name="Rectangle 2">
            <a:extLst>
              <a:ext uri="{FF2B5EF4-FFF2-40B4-BE49-F238E27FC236}">
                <a16:creationId xmlns:a16="http://schemas.microsoft.com/office/drawing/2014/main" id="{121BE723-6EBF-4120-ABC8-771A05968924}"/>
              </a:ext>
            </a:extLst>
          </p:cNvPr>
          <p:cNvSpPr>
            <a:spLocks noGrp="1" noRot="1" noChangeAspect="1" noChangeArrowheads="1" noTextEdit="1"/>
          </p:cNvSpPr>
          <p:nvPr>
            <p:ph type="sldImg"/>
          </p:nvPr>
        </p:nvSpPr>
        <p:spPr>
          <a:ln/>
        </p:spPr>
      </p:sp>
      <p:sp>
        <p:nvSpPr>
          <p:cNvPr id="443395" name="Rectangle 3">
            <a:extLst>
              <a:ext uri="{FF2B5EF4-FFF2-40B4-BE49-F238E27FC236}">
                <a16:creationId xmlns:a16="http://schemas.microsoft.com/office/drawing/2014/main" id="{AC327C84-89FA-4CCF-A4AF-8797961A0D7E}"/>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FA602D9-1E5A-448F-94F4-B874E3B3B8A9}"/>
              </a:ext>
            </a:extLst>
          </p:cNvPr>
          <p:cNvSpPr>
            <a:spLocks noGrp="1" noChangeArrowheads="1"/>
          </p:cNvSpPr>
          <p:nvPr>
            <p:ph type="sldNum" sz="quarter" idx="5"/>
          </p:nvPr>
        </p:nvSpPr>
        <p:spPr>
          <a:ln/>
        </p:spPr>
        <p:txBody>
          <a:bodyPr/>
          <a:lstStyle/>
          <a:p>
            <a:fld id="{49722283-1FCF-4A3E-BF73-416D258FDCA0}" type="slidenum">
              <a:rPr lang="en-US" altLang="en-US"/>
              <a:pPr/>
              <a:t>29</a:t>
            </a:fld>
            <a:endParaRPr lang="en-US" altLang="en-US"/>
          </a:p>
        </p:txBody>
      </p:sp>
      <p:sp>
        <p:nvSpPr>
          <p:cNvPr id="447490" name="Rectangle 2">
            <a:extLst>
              <a:ext uri="{FF2B5EF4-FFF2-40B4-BE49-F238E27FC236}">
                <a16:creationId xmlns:a16="http://schemas.microsoft.com/office/drawing/2014/main" id="{29F8F4EE-E0E8-4CEA-9783-E335DE11E5F1}"/>
              </a:ext>
            </a:extLst>
          </p:cNvPr>
          <p:cNvSpPr>
            <a:spLocks noGrp="1" noRot="1" noChangeAspect="1" noChangeArrowheads="1" noTextEdit="1"/>
          </p:cNvSpPr>
          <p:nvPr>
            <p:ph type="sldImg"/>
          </p:nvPr>
        </p:nvSpPr>
        <p:spPr>
          <a:ln/>
        </p:spPr>
      </p:sp>
      <p:sp>
        <p:nvSpPr>
          <p:cNvPr id="447491" name="Rectangle 3">
            <a:extLst>
              <a:ext uri="{FF2B5EF4-FFF2-40B4-BE49-F238E27FC236}">
                <a16:creationId xmlns:a16="http://schemas.microsoft.com/office/drawing/2014/main" id="{E895CA2F-77B1-41A3-BC48-8A2D87610CA4}"/>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1F46CD6-AAB0-4E79-BD06-15F6E1B8725C}"/>
              </a:ext>
            </a:extLst>
          </p:cNvPr>
          <p:cNvSpPr>
            <a:spLocks noGrp="1" noChangeArrowheads="1"/>
          </p:cNvSpPr>
          <p:nvPr>
            <p:ph type="sldNum" sz="quarter" idx="5"/>
          </p:nvPr>
        </p:nvSpPr>
        <p:spPr>
          <a:ln/>
        </p:spPr>
        <p:txBody>
          <a:bodyPr/>
          <a:lstStyle/>
          <a:p>
            <a:fld id="{A878CF58-476A-4F8C-88FA-AF35DC039AE9}" type="slidenum">
              <a:rPr lang="en-US" altLang="en-US"/>
              <a:pPr/>
              <a:t>30</a:t>
            </a:fld>
            <a:endParaRPr lang="en-US" altLang="en-US"/>
          </a:p>
        </p:txBody>
      </p:sp>
      <p:sp>
        <p:nvSpPr>
          <p:cNvPr id="449538" name="Rectangle 2">
            <a:extLst>
              <a:ext uri="{FF2B5EF4-FFF2-40B4-BE49-F238E27FC236}">
                <a16:creationId xmlns:a16="http://schemas.microsoft.com/office/drawing/2014/main" id="{69115645-7899-4383-B466-EC0BD34EED73}"/>
              </a:ext>
            </a:extLst>
          </p:cNvPr>
          <p:cNvSpPr>
            <a:spLocks noGrp="1" noRot="1" noChangeAspect="1" noChangeArrowheads="1" noTextEdit="1"/>
          </p:cNvSpPr>
          <p:nvPr>
            <p:ph type="sldImg"/>
          </p:nvPr>
        </p:nvSpPr>
        <p:spPr>
          <a:ln/>
        </p:spPr>
      </p:sp>
      <p:sp>
        <p:nvSpPr>
          <p:cNvPr id="449539" name="Rectangle 3">
            <a:extLst>
              <a:ext uri="{FF2B5EF4-FFF2-40B4-BE49-F238E27FC236}">
                <a16:creationId xmlns:a16="http://schemas.microsoft.com/office/drawing/2014/main" id="{512C91D3-C458-496E-9332-AB6B6B61A35E}"/>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97380AF-C021-4DE4-8494-CC690122E31D}"/>
              </a:ext>
            </a:extLst>
          </p:cNvPr>
          <p:cNvSpPr>
            <a:spLocks noGrp="1" noChangeArrowheads="1"/>
          </p:cNvSpPr>
          <p:nvPr>
            <p:ph type="sldNum" sz="quarter" idx="5"/>
          </p:nvPr>
        </p:nvSpPr>
        <p:spPr>
          <a:ln/>
        </p:spPr>
        <p:txBody>
          <a:bodyPr/>
          <a:lstStyle/>
          <a:p>
            <a:fld id="{10E22B72-4252-4689-8F03-529689A34195}" type="slidenum">
              <a:rPr lang="en-US" altLang="en-US"/>
              <a:pPr/>
              <a:t>31</a:t>
            </a:fld>
            <a:endParaRPr lang="en-US" altLang="en-US"/>
          </a:p>
        </p:txBody>
      </p:sp>
      <p:sp>
        <p:nvSpPr>
          <p:cNvPr id="451586" name="Rectangle 2">
            <a:extLst>
              <a:ext uri="{FF2B5EF4-FFF2-40B4-BE49-F238E27FC236}">
                <a16:creationId xmlns:a16="http://schemas.microsoft.com/office/drawing/2014/main" id="{A7A6F867-8C7A-45B8-A92C-E94BBACF6249}"/>
              </a:ext>
            </a:extLst>
          </p:cNvPr>
          <p:cNvSpPr>
            <a:spLocks noGrp="1" noRot="1" noChangeAspect="1" noChangeArrowheads="1" noTextEdit="1"/>
          </p:cNvSpPr>
          <p:nvPr>
            <p:ph type="sldImg"/>
          </p:nvPr>
        </p:nvSpPr>
        <p:spPr>
          <a:ln/>
        </p:spPr>
      </p:sp>
      <p:sp>
        <p:nvSpPr>
          <p:cNvPr id="451587" name="Rectangle 3">
            <a:extLst>
              <a:ext uri="{FF2B5EF4-FFF2-40B4-BE49-F238E27FC236}">
                <a16:creationId xmlns:a16="http://schemas.microsoft.com/office/drawing/2014/main" id="{C287DAFF-D692-45E2-A4B2-F2189C35D6BA}"/>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FF0FF45-2B05-403C-B964-141EA659A7C6}"/>
              </a:ext>
            </a:extLst>
          </p:cNvPr>
          <p:cNvSpPr>
            <a:spLocks noGrp="1" noChangeArrowheads="1"/>
          </p:cNvSpPr>
          <p:nvPr>
            <p:ph type="sldNum" sz="quarter" idx="5"/>
          </p:nvPr>
        </p:nvSpPr>
        <p:spPr>
          <a:ln/>
        </p:spPr>
        <p:txBody>
          <a:bodyPr/>
          <a:lstStyle/>
          <a:p>
            <a:fld id="{13692839-5CFE-49F3-9E9B-ED7915082E61}" type="slidenum">
              <a:rPr lang="en-US" altLang="en-US"/>
              <a:pPr/>
              <a:t>32</a:t>
            </a:fld>
            <a:endParaRPr lang="en-US" altLang="en-US"/>
          </a:p>
        </p:txBody>
      </p:sp>
      <p:sp>
        <p:nvSpPr>
          <p:cNvPr id="453634" name="Rectangle 2">
            <a:extLst>
              <a:ext uri="{FF2B5EF4-FFF2-40B4-BE49-F238E27FC236}">
                <a16:creationId xmlns:a16="http://schemas.microsoft.com/office/drawing/2014/main" id="{70449672-3DE9-4EAC-B4D8-4A3F6BADDCDE}"/>
              </a:ext>
            </a:extLst>
          </p:cNvPr>
          <p:cNvSpPr>
            <a:spLocks noGrp="1" noRot="1" noChangeAspect="1" noChangeArrowheads="1" noTextEdit="1"/>
          </p:cNvSpPr>
          <p:nvPr>
            <p:ph type="sldImg"/>
          </p:nvPr>
        </p:nvSpPr>
        <p:spPr>
          <a:ln/>
        </p:spPr>
      </p:sp>
      <p:sp>
        <p:nvSpPr>
          <p:cNvPr id="453635" name="Rectangle 3">
            <a:extLst>
              <a:ext uri="{FF2B5EF4-FFF2-40B4-BE49-F238E27FC236}">
                <a16:creationId xmlns:a16="http://schemas.microsoft.com/office/drawing/2014/main" id="{0B267643-91E0-4E86-AB4D-0F710D3553B9}"/>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08795EF-3969-498A-A47E-5FB4FC6C43B9}"/>
              </a:ext>
            </a:extLst>
          </p:cNvPr>
          <p:cNvSpPr>
            <a:spLocks noGrp="1" noChangeArrowheads="1"/>
          </p:cNvSpPr>
          <p:nvPr>
            <p:ph type="sldNum" sz="quarter" idx="5"/>
          </p:nvPr>
        </p:nvSpPr>
        <p:spPr>
          <a:ln/>
        </p:spPr>
        <p:txBody>
          <a:bodyPr/>
          <a:lstStyle/>
          <a:p>
            <a:fld id="{82B432E8-638D-40FC-A503-13C1283FC53A}" type="slidenum">
              <a:rPr lang="en-US" altLang="en-US"/>
              <a:pPr/>
              <a:t>33</a:t>
            </a:fld>
            <a:endParaRPr lang="en-US" altLang="en-US"/>
          </a:p>
        </p:txBody>
      </p:sp>
      <p:sp>
        <p:nvSpPr>
          <p:cNvPr id="455682" name="Rectangle 2">
            <a:extLst>
              <a:ext uri="{FF2B5EF4-FFF2-40B4-BE49-F238E27FC236}">
                <a16:creationId xmlns:a16="http://schemas.microsoft.com/office/drawing/2014/main" id="{1EFD85AF-C32D-4A93-9CD8-B4335BF0D25E}"/>
              </a:ext>
            </a:extLst>
          </p:cNvPr>
          <p:cNvSpPr>
            <a:spLocks noGrp="1" noRot="1" noChangeAspect="1" noChangeArrowheads="1" noTextEdit="1"/>
          </p:cNvSpPr>
          <p:nvPr>
            <p:ph type="sldImg"/>
          </p:nvPr>
        </p:nvSpPr>
        <p:spPr>
          <a:ln/>
        </p:spPr>
      </p:sp>
      <p:sp>
        <p:nvSpPr>
          <p:cNvPr id="455683" name="Rectangle 3">
            <a:extLst>
              <a:ext uri="{FF2B5EF4-FFF2-40B4-BE49-F238E27FC236}">
                <a16:creationId xmlns:a16="http://schemas.microsoft.com/office/drawing/2014/main" id="{622A5063-4D40-4863-959C-D40C5269B8CD}"/>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08795EF-3969-498A-A47E-5FB4FC6C43B9}"/>
              </a:ext>
            </a:extLst>
          </p:cNvPr>
          <p:cNvSpPr>
            <a:spLocks noGrp="1" noChangeArrowheads="1"/>
          </p:cNvSpPr>
          <p:nvPr>
            <p:ph type="sldNum" sz="quarter" idx="5"/>
          </p:nvPr>
        </p:nvSpPr>
        <p:spPr>
          <a:ln/>
        </p:spPr>
        <p:txBody>
          <a:bodyPr/>
          <a:lstStyle/>
          <a:p>
            <a:fld id="{82B432E8-638D-40FC-A503-13C1283FC53A}" type="slidenum">
              <a:rPr lang="en-US" altLang="en-US"/>
              <a:pPr/>
              <a:t>34</a:t>
            </a:fld>
            <a:endParaRPr lang="en-US" altLang="en-US"/>
          </a:p>
        </p:txBody>
      </p:sp>
      <p:sp>
        <p:nvSpPr>
          <p:cNvPr id="455682" name="Rectangle 2">
            <a:extLst>
              <a:ext uri="{FF2B5EF4-FFF2-40B4-BE49-F238E27FC236}">
                <a16:creationId xmlns:a16="http://schemas.microsoft.com/office/drawing/2014/main" id="{1EFD85AF-C32D-4A93-9CD8-B4335BF0D25E}"/>
              </a:ext>
            </a:extLst>
          </p:cNvPr>
          <p:cNvSpPr>
            <a:spLocks noGrp="1" noRot="1" noChangeAspect="1" noChangeArrowheads="1" noTextEdit="1"/>
          </p:cNvSpPr>
          <p:nvPr>
            <p:ph type="sldImg"/>
          </p:nvPr>
        </p:nvSpPr>
        <p:spPr>
          <a:ln/>
        </p:spPr>
      </p:sp>
      <p:sp>
        <p:nvSpPr>
          <p:cNvPr id="455683" name="Rectangle 3">
            <a:extLst>
              <a:ext uri="{FF2B5EF4-FFF2-40B4-BE49-F238E27FC236}">
                <a16:creationId xmlns:a16="http://schemas.microsoft.com/office/drawing/2014/main" id="{622A5063-4D40-4863-959C-D40C5269B8CD}"/>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2640230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B9F863D-AA04-4C3E-B2BB-063F18DBCD32}"/>
              </a:ext>
            </a:extLst>
          </p:cNvPr>
          <p:cNvSpPr>
            <a:spLocks noGrp="1" noChangeArrowheads="1"/>
          </p:cNvSpPr>
          <p:nvPr>
            <p:ph type="sldNum" sz="quarter" idx="5"/>
          </p:nvPr>
        </p:nvSpPr>
        <p:spPr>
          <a:ln/>
        </p:spPr>
        <p:txBody>
          <a:bodyPr/>
          <a:lstStyle/>
          <a:p>
            <a:fld id="{211DDAB4-8E04-4A25-89B1-67A1AB822C29}" type="slidenum">
              <a:rPr lang="en-US" altLang="en-US"/>
              <a:pPr/>
              <a:t>35</a:t>
            </a:fld>
            <a:endParaRPr lang="en-US" altLang="en-US"/>
          </a:p>
        </p:txBody>
      </p:sp>
      <p:sp>
        <p:nvSpPr>
          <p:cNvPr id="457730" name="Rectangle 2">
            <a:extLst>
              <a:ext uri="{FF2B5EF4-FFF2-40B4-BE49-F238E27FC236}">
                <a16:creationId xmlns:a16="http://schemas.microsoft.com/office/drawing/2014/main" id="{B4428927-8B02-489D-A8BD-26A3A84A1039}"/>
              </a:ext>
            </a:extLst>
          </p:cNvPr>
          <p:cNvSpPr>
            <a:spLocks noGrp="1" noRot="1" noChangeAspect="1" noChangeArrowheads="1" noTextEdit="1"/>
          </p:cNvSpPr>
          <p:nvPr>
            <p:ph type="sldImg"/>
          </p:nvPr>
        </p:nvSpPr>
        <p:spPr>
          <a:ln/>
        </p:spPr>
      </p:sp>
      <p:sp>
        <p:nvSpPr>
          <p:cNvPr id="457731" name="Rectangle 3">
            <a:extLst>
              <a:ext uri="{FF2B5EF4-FFF2-40B4-BE49-F238E27FC236}">
                <a16:creationId xmlns:a16="http://schemas.microsoft.com/office/drawing/2014/main" id="{9F7575FB-FDCF-4479-A444-3E9259730AEE}"/>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8987555-4600-416D-9F89-967F4009524F}"/>
              </a:ext>
            </a:extLst>
          </p:cNvPr>
          <p:cNvSpPr>
            <a:spLocks noGrp="1" noChangeArrowheads="1"/>
          </p:cNvSpPr>
          <p:nvPr>
            <p:ph type="sldNum" sz="quarter" idx="5"/>
          </p:nvPr>
        </p:nvSpPr>
        <p:spPr>
          <a:ln/>
        </p:spPr>
        <p:txBody>
          <a:bodyPr/>
          <a:lstStyle/>
          <a:p>
            <a:fld id="{691C9A88-3B04-48F0-ACB3-250FD6C553F7}" type="slidenum">
              <a:rPr lang="en-US" altLang="en-US"/>
              <a:pPr/>
              <a:t>5</a:t>
            </a:fld>
            <a:endParaRPr lang="en-US" altLang="en-US"/>
          </a:p>
        </p:txBody>
      </p:sp>
      <p:sp>
        <p:nvSpPr>
          <p:cNvPr id="420866" name="Rectangle 2">
            <a:extLst>
              <a:ext uri="{FF2B5EF4-FFF2-40B4-BE49-F238E27FC236}">
                <a16:creationId xmlns:a16="http://schemas.microsoft.com/office/drawing/2014/main" id="{F1867B07-15EB-4C32-B202-B4AA7AB4EE76}"/>
              </a:ext>
            </a:extLst>
          </p:cNvPr>
          <p:cNvSpPr>
            <a:spLocks noGrp="1" noRot="1" noChangeAspect="1" noChangeArrowheads="1" noTextEdit="1"/>
          </p:cNvSpPr>
          <p:nvPr>
            <p:ph type="sldImg"/>
          </p:nvPr>
        </p:nvSpPr>
        <p:spPr>
          <a:ln/>
        </p:spPr>
      </p:sp>
      <p:sp>
        <p:nvSpPr>
          <p:cNvPr id="420867" name="Rectangle 3">
            <a:extLst>
              <a:ext uri="{FF2B5EF4-FFF2-40B4-BE49-F238E27FC236}">
                <a16:creationId xmlns:a16="http://schemas.microsoft.com/office/drawing/2014/main" id="{063E3361-C38B-4D1F-91E1-77FBBCF93367}"/>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DD8E454-B012-4484-A738-93365508C91F}"/>
              </a:ext>
            </a:extLst>
          </p:cNvPr>
          <p:cNvSpPr>
            <a:spLocks noGrp="1" noChangeArrowheads="1"/>
          </p:cNvSpPr>
          <p:nvPr>
            <p:ph type="sldNum" sz="quarter" idx="5"/>
          </p:nvPr>
        </p:nvSpPr>
        <p:spPr>
          <a:ln/>
        </p:spPr>
        <p:txBody>
          <a:bodyPr/>
          <a:lstStyle/>
          <a:p>
            <a:fld id="{ABC5093E-EE67-447E-9FED-E701664560FF}" type="slidenum">
              <a:rPr lang="en-US" altLang="en-US"/>
              <a:pPr/>
              <a:t>6</a:t>
            </a:fld>
            <a:endParaRPr lang="en-US" altLang="en-US"/>
          </a:p>
        </p:txBody>
      </p:sp>
      <p:sp>
        <p:nvSpPr>
          <p:cNvPr id="422914" name="Rectangle 2">
            <a:extLst>
              <a:ext uri="{FF2B5EF4-FFF2-40B4-BE49-F238E27FC236}">
                <a16:creationId xmlns:a16="http://schemas.microsoft.com/office/drawing/2014/main" id="{036F688C-01F7-46AD-9DB6-999D8BFF8D2F}"/>
              </a:ext>
            </a:extLst>
          </p:cNvPr>
          <p:cNvSpPr>
            <a:spLocks noGrp="1" noRot="1" noChangeAspect="1" noChangeArrowheads="1" noTextEdit="1"/>
          </p:cNvSpPr>
          <p:nvPr>
            <p:ph type="sldImg"/>
          </p:nvPr>
        </p:nvSpPr>
        <p:spPr>
          <a:ln/>
        </p:spPr>
      </p:sp>
      <p:sp>
        <p:nvSpPr>
          <p:cNvPr id="422915" name="Rectangle 3">
            <a:extLst>
              <a:ext uri="{FF2B5EF4-FFF2-40B4-BE49-F238E27FC236}">
                <a16:creationId xmlns:a16="http://schemas.microsoft.com/office/drawing/2014/main" id="{AF5209C5-7EC3-4332-97F6-A9386AE322E6}"/>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90CB3D0-CBFA-4840-B5CE-08D0200A61F9}"/>
              </a:ext>
            </a:extLst>
          </p:cNvPr>
          <p:cNvSpPr>
            <a:spLocks noGrp="1" noChangeArrowheads="1"/>
          </p:cNvSpPr>
          <p:nvPr>
            <p:ph type="sldNum" sz="quarter" idx="5"/>
          </p:nvPr>
        </p:nvSpPr>
        <p:spPr>
          <a:ln/>
        </p:spPr>
        <p:txBody>
          <a:bodyPr/>
          <a:lstStyle/>
          <a:p>
            <a:fld id="{570DAEF3-13F0-4542-BA63-7A49B7AAFE18}" type="slidenum">
              <a:rPr lang="en-US" altLang="en-US"/>
              <a:pPr/>
              <a:t>7</a:t>
            </a:fld>
            <a:endParaRPr lang="en-US" altLang="en-US"/>
          </a:p>
        </p:txBody>
      </p:sp>
      <p:sp>
        <p:nvSpPr>
          <p:cNvPr id="424962" name="Rectangle 2">
            <a:extLst>
              <a:ext uri="{FF2B5EF4-FFF2-40B4-BE49-F238E27FC236}">
                <a16:creationId xmlns:a16="http://schemas.microsoft.com/office/drawing/2014/main" id="{6737799F-E663-4776-AE12-D26CB0BC253B}"/>
              </a:ext>
            </a:extLst>
          </p:cNvPr>
          <p:cNvSpPr>
            <a:spLocks noGrp="1" noRot="1" noChangeAspect="1" noChangeArrowheads="1" noTextEdit="1"/>
          </p:cNvSpPr>
          <p:nvPr>
            <p:ph type="sldImg"/>
          </p:nvPr>
        </p:nvSpPr>
        <p:spPr>
          <a:ln/>
        </p:spPr>
      </p:sp>
      <p:sp>
        <p:nvSpPr>
          <p:cNvPr id="424963" name="Rectangle 3">
            <a:extLst>
              <a:ext uri="{FF2B5EF4-FFF2-40B4-BE49-F238E27FC236}">
                <a16:creationId xmlns:a16="http://schemas.microsoft.com/office/drawing/2014/main" id="{644B5952-2C88-403B-A80E-6BD784B92565}"/>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AA484C1-470C-41C3-AB94-795F4AEF3F96}"/>
              </a:ext>
            </a:extLst>
          </p:cNvPr>
          <p:cNvSpPr>
            <a:spLocks noGrp="1" noChangeArrowheads="1"/>
          </p:cNvSpPr>
          <p:nvPr>
            <p:ph type="sldNum" sz="quarter" idx="5"/>
          </p:nvPr>
        </p:nvSpPr>
        <p:spPr>
          <a:ln/>
        </p:spPr>
        <p:txBody>
          <a:bodyPr/>
          <a:lstStyle/>
          <a:p>
            <a:fld id="{82EF3F79-A018-42C8-91EF-AFD2C1BD1ADA}" type="slidenum">
              <a:rPr lang="en-US" altLang="en-US"/>
              <a:pPr/>
              <a:t>8</a:t>
            </a:fld>
            <a:endParaRPr lang="en-US" altLang="en-US"/>
          </a:p>
        </p:txBody>
      </p:sp>
      <p:sp>
        <p:nvSpPr>
          <p:cNvPr id="427010" name="Rectangle 2">
            <a:extLst>
              <a:ext uri="{FF2B5EF4-FFF2-40B4-BE49-F238E27FC236}">
                <a16:creationId xmlns:a16="http://schemas.microsoft.com/office/drawing/2014/main" id="{11E2FAAB-50F6-471C-9511-B9143E4C40FB}"/>
              </a:ext>
            </a:extLst>
          </p:cNvPr>
          <p:cNvSpPr>
            <a:spLocks noGrp="1" noRot="1" noChangeAspect="1" noChangeArrowheads="1" noTextEdit="1"/>
          </p:cNvSpPr>
          <p:nvPr>
            <p:ph type="sldImg"/>
          </p:nvPr>
        </p:nvSpPr>
        <p:spPr>
          <a:ln/>
        </p:spPr>
      </p:sp>
      <p:sp>
        <p:nvSpPr>
          <p:cNvPr id="427011" name="Rectangle 3">
            <a:extLst>
              <a:ext uri="{FF2B5EF4-FFF2-40B4-BE49-F238E27FC236}">
                <a16:creationId xmlns:a16="http://schemas.microsoft.com/office/drawing/2014/main" id="{60F40DB6-C9B2-4895-BF6D-0E5DC5C2AAD6}"/>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AA484C1-470C-41C3-AB94-795F4AEF3F96}"/>
              </a:ext>
            </a:extLst>
          </p:cNvPr>
          <p:cNvSpPr>
            <a:spLocks noGrp="1" noChangeArrowheads="1"/>
          </p:cNvSpPr>
          <p:nvPr>
            <p:ph type="sldNum" sz="quarter" idx="5"/>
          </p:nvPr>
        </p:nvSpPr>
        <p:spPr>
          <a:ln/>
        </p:spPr>
        <p:txBody>
          <a:bodyPr/>
          <a:lstStyle/>
          <a:p>
            <a:fld id="{82EF3F79-A018-42C8-91EF-AFD2C1BD1ADA}" type="slidenum">
              <a:rPr lang="en-US" altLang="en-US"/>
              <a:pPr/>
              <a:t>9</a:t>
            </a:fld>
            <a:endParaRPr lang="en-US" altLang="en-US"/>
          </a:p>
        </p:txBody>
      </p:sp>
      <p:sp>
        <p:nvSpPr>
          <p:cNvPr id="427010" name="Rectangle 2">
            <a:extLst>
              <a:ext uri="{FF2B5EF4-FFF2-40B4-BE49-F238E27FC236}">
                <a16:creationId xmlns:a16="http://schemas.microsoft.com/office/drawing/2014/main" id="{11E2FAAB-50F6-471C-9511-B9143E4C40FB}"/>
              </a:ext>
            </a:extLst>
          </p:cNvPr>
          <p:cNvSpPr>
            <a:spLocks noGrp="1" noRot="1" noChangeAspect="1" noChangeArrowheads="1" noTextEdit="1"/>
          </p:cNvSpPr>
          <p:nvPr>
            <p:ph type="sldImg"/>
          </p:nvPr>
        </p:nvSpPr>
        <p:spPr>
          <a:ln/>
        </p:spPr>
      </p:sp>
      <p:sp>
        <p:nvSpPr>
          <p:cNvPr id="427011" name="Rectangle 3">
            <a:extLst>
              <a:ext uri="{FF2B5EF4-FFF2-40B4-BE49-F238E27FC236}">
                <a16:creationId xmlns:a16="http://schemas.microsoft.com/office/drawing/2014/main" id="{60F40DB6-C9B2-4895-BF6D-0E5DC5C2AAD6}"/>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83972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853A6ED-AF6A-4938-B0C9-D3913CC18F7E}"/>
              </a:ext>
            </a:extLst>
          </p:cNvPr>
          <p:cNvSpPr>
            <a:spLocks noGrp="1" noChangeArrowheads="1"/>
          </p:cNvSpPr>
          <p:nvPr>
            <p:ph type="sldNum" sz="quarter" idx="5"/>
          </p:nvPr>
        </p:nvSpPr>
        <p:spPr>
          <a:ln/>
        </p:spPr>
        <p:txBody>
          <a:bodyPr/>
          <a:lstStyle/>
          <a:p>
            <a:fld id="{512BA073-A529-4517-AE39-EDC64DB28F89}" type="slidenum">
              <a:rPr lang="en-US" altLang="en-US"/>
              <a:pPr/>
              <a:t>10</a:t>
            </a:fld>
            <a:endParaRPr lang="en-US" altLang="en-US"/>
          </a:p>
        </p:txBody>
      </p:sp>
      <p:sp>
        <p:nvSpPr>
          <p:cNvPr id="429058" name="Rectangle 2">
            <a:extLst>
              <a:ext uri="{FF2B5EF4-FFF2-40B4-BE49-F238E27FC236}">
                <a16:creationId xmlns:a16="http://schemas.microsoft.com/office/drawing/2014/main" id="{6E595524-7FBC-4993-BF52-3F545ADD6EBC}"/>
              </a:ext>
            </a:extLst>
          </p:cNvPr>
          <p:cNvSpPr>
            <a:spLocks noGrp="1" noRot="1" noChangeAspect="1" noChangeArrowheads="1" noTextEdit="1"/>
          </p:cNvSpPr>
          <p:nvPr>
            <p:ph type="sldImg"/>
          </p:nvPr>
        </p:nvSpPr>
        <p:spPr>
          <a:ln/>
        </p:spPr>
      </p:sp>
      <p:sp>
        <p:nvSpPr>
          <p:cNvPr id="429059" name="Rectangle 3">
            <a:extLst>
              <a:ext uri="{FF2B5EF4-FFF2-40B4-BE49-F238E27FC236}">
                <a16:creationId xmlns:a16="http://schemas.microsoft.com/office/drawing/2014/main" id="{7E581880-F473-4200-A915-A2EA4626801D}"/>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3236766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853A6ED-AF6A-4938-B0C9-D3913CC18F7E}"/>
              </a:ext>
            </a:extLst>
          </p:cNvPr>
          <p:cNvSpPr>
            <a:spLocks noGrp="1" noChangeArrowheads="1"/>
          </p:cNvSpPr>
          <p:nvPr>
            <p:ph type="sldNum" sz="quarter" idx="5"/>
          </p:nvPr>
        </p:nvSpPr>
        <p:spPr>
          <a:ln/>
        </p:spPr>
        <p:txBody>
          <a:bodyPr/>
          <a:lstStyle/>
          <a:p>
            <a:fld id="{512BA073-A529-4517-AE39-EDC64DB28F89}" type="slidenum">
              <a:rPr lang="en-US" altLang="en-US"/>
              <a:pPr/>
              <a:t>11</a:t>
            </a:fld>
            <a:endParaRPr lang="en-US" altLang="en-US"/>
          </a:p>
        </p:txBody>
      </p:sp>
      <p:sp>
        <p:nvSpPr>
          <p:cNvPr id="429058" name="Rectangle 2">
            <a:extLst>
              <a:ext uri="{FF2B5EF4-FFF2-40B4-BE49-F238E27FC236}">
                <a16:creationId xmlns:a16="http://schemas.microsoft.com/office/drawing/2014/main" id="{6E595524-7FBC-4993-BF52-3F545ADD6EBC}"/>
              </a:ext>
            </a:extLst>
          </p:cNvPr>
          <p:cNvSpPr>
            <a:spLocks noGrp="1" noRot="1" noChangeAspect="1" noChangeArrowheads="1" noTextEdit="1"/>
          </p:cNvSpPr>
          <p:nvPr>
            <p:ph type="sldImg"/>
          </p:nvPr>
        </p:nvSpPr>
        <p:spPr>
          <a:ln/>
        </p:spPr>
      </p:sp>
      <p:sp>
        <p:nvSpPr>
          <p:cNvPr id="429059" name="Rectangle 3">
            <a:extLst>
              <a:ext uri="{FF2B5EF4-FFF2-40B4-BE49-F238E27FC236}">
                <a16:creationId xmlns:a16="http://schemas.microsoft.com/office/drawing/2014/main" id="{7E581880-F473-4200-A915-A2EA4626801D}"/>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7A6A17D-A6C1-427D-BDA6-44CEFFBE8F59}" type="datetimeFigureOut">
              <a:rPr lang="en-US" smtClean="0"/>
              <a:t>2/28/2022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954D44E8-F318-4FA5-B18A-B1B370DDA17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945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6A17D-A6C1-427D-BDA6-44CEFFBE8F59}"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042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6A17D-A6C1-427D-BDA6-44CEFFBE8F59}"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1075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7_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B94C70-FD0A-47C8-B9BF-5B1E1F64AA35}"/>
              </a:ext>
            </a:extLst>
          </p:cNvPr>
          <p:cNvSpPr/>
          <p:nvPr/>
        </p:nvSpPr>
        <p:spPr>
          <a:xfrm>
            <a:off x="0" y="0"/>
            <a:ext cx="5268036" cy="7287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94CCF2C-00E9-074B-B010-5BF496E17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3554" y="239201"/>
            <a:ext cx="10820796" cy="632788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305705C9-D32B-1C49-9013-0F38B4185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473" y="5321484"/>
            <a:ext cx="1366982" cy="919018"/>
          </a:xfrm>
          <a:prstGeom prst="rect">
            <a:avLst/>
          </a:prstGeom>
        </p:spPr>
      </p:pic>
    </p:spTree>
    <p:extLst>
      <p:ext uri="{BB962C8B-B14F-4D97-AF65-F5344CB8AC3E}">
        <p14:creationId xmlns:p14="http://schemas.microsoft.com/office/powerpoint/2010/main" val="3728477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7C0BC3-A883-4F4C-9E8C-FB5D929950F4}"/>
              </a:ext>
            </a:extLst>
          </p:cNvPr>
          <p:cNvSpPr/>
          <p:nvPr/>
        </p:nvSpPr>
        <p:spPr>
          <a:xfrm>
            <a:off x="10044953" y="2773935"/>
            <a:ext cx="1532965" cy="35634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58514252-B3B9-4C1A-950C-A50A89C3D1B8}"/>
              </a:ext>
            </a:extLst>
          </p:cNvPr>
          <p:cNvSpPr>
            <a:spLocks noGrp="1"/>
          </p:cNvSpPr>
          <p:nvPr>
            <p:ph type="pic" sz="quarter" idx="10"/>
          </p:nvPr>
        </p:nvSpPr>
        <p:spPr>
          <a:xfrm>
            <a:off x="5701087" y="445480"/>
            <a:ext cx="2689225" cy="5554662"/>
          </a:xfrm>
          <a:solidFill>
            <a:schemeClr val="bg1">
              <a:lumMod val="95000"/>
            </a:schemeClr>
          </a:solidFill>
        </p:spPr>
        <p:txBody>
          <a:bodyPr/>
          <a:lstStyle/>
          <a:p>
            <a:r>
              <a:rPr lang="en-US"/>
              <a:t>Click icon to add picture</a:t>
            </a:r>
          </a:p>
        </p:txBody>
      </p:sp>
      <p:sp>
        <p:nvSpPr>
          <p:cNvPr id="8" name="Picture Placeholder 6">
            <a:extLst>
              <a:ext uri="{FF2B5EF4-FFF2-40B4-BE49-F238E27FC236}">
                <a16:creationId xmlns:a16="http://schemas.microsoft.com/office/drawing/2014/main" id="{6A9CA63A-2DFA-471F-87E9-C3E0486C3BDB}"/>
              </a:ext>
            </a:extLst>
          </p:cNvPr>
          <p:cNvSpPr>
            <a:spLocks noGrp="1"/>
          </p:cNvSpPr>
          <p:nvPr>
            <p:ph type="pic" sz="quarter" idx="11"/>
          </p:nvPr>
        </p:nvSpPr>
        <p:spPr>
          <a:xfrm>
            <a:off x="8698941" y="805542"/>
            <a:ext cx="2689225" cy="5350841"/>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1241385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74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535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7285" y="333795"/>
            <a:ext cx="9603275" cy="498032"/>
          </a:xfrm>
        </p:spPr>
        <p:txBody>
          <a:bodyPr/>
          <a:lstStyle/>
          <a:p>
            <a:r>
              <a:rPr lang="en-US"/>
              <a:t>Click to edit Master title style</a:t>
            </a:r>
          </a:p>
        </p:txBody>
      </p:sp>
      <p:sp>
        <p:nvSpPr>
          <p:cNvPr id="3" name="Content Placeholder 2"/>
          <p:cNvSpPr>
            <a:spLocks noGrp="1"/>
          </p:cNvSpPr>
          <p:nvPr>
            <p:ph idx="1"/>
          </p:nvPr>
        </p:nvSpPr>
        <p:spPr>
          <a:xfrm>
            <a:off x="259492" y="1075039"/>
            <a:ext cx="11652421" cy="5115693"/>
          </a:xfrm>
        </p:spPr>
        <p:txBody>
          <a:bodyPr anchor="t"/>
          <a:lstStyle>
            <a:lvl1pPr>
              <a:defRPr sz="2800"/>
            </a:lvl1pPr>
            <a:lvl2pPr>
              <a:defRPr sz="2400"/>
            </a:lvl2pPr>
            <a:lvl3pPr>
              <a:defRPr sz="20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676808" y="6361716"/>
            <a:ext cx="3500715" cy="309201"/>
          </a:xfrm>
        </p:spPr>
        <p:txBody>
          <a:bodyPr/>
          <a:lstStyle/>
          <a:p>
            <a:fld id="{47A6A17D-A6C1-427D-BDA6-44CEFFBE8F59}" type="datetimeFigureOut">
              <a:rPr lang="en-US" smtClean="0"/>
              <a:t>2/28/2022</a:t>
            </a:fld>
            <a:endParaRPr lang="en-US"/>
          </a:p>
        </p:txBody>
      </p:sp>
      <p:sp>
        <p:nvSpPr>
          <p:cNvPr id="5" name="Footer Placeholder 4"/>
          <p:cNvSpPr>
            <a:spLocks noGrp="1"/>
          </p:cNvSpPr>
          <p:nvPr>
            <p:ph type="ftr" sz="quarter" idx="11"/>
          </p:nvPr>
        </p:nvSpPr>
        <p:spPr>
          <a:xfrm>
            <a:off x="280087" y="6361716"/>
            <a:ext cx="5938836" cy="309201"/>
          </a:xfrm>
        </p:spPr>
        <p:txBody>
          <a:bodyPr/>
          <a:lstStyle/>
          <a:p>
            <a:endParaRPr lang="en-US"/>
          </a:p>
        </p:txBody>
      </p:sp>
      <p:sp>
        <p:nvSpPr>
          <p:cNvPr id="6" name="Slide Number Placeholder 5"/>
          <p:cNvSpPr>
            <a:spLocks noGrp="1"/>
          </p:cNvSpPr>
          <p:nvPr>
            <p:ph type="sldNum" sz="quarter" idx="12"/>
          </p:nvPr>
        </p:nvSpPr>
        <p:spPr>
          <a:xfrm>
            <a:off x="360421" y="346118"/>
            <a:ext cx="811019" cy="503578"/>
          </a:xfrm>
        </p:spPr>
        <p:txBody>
          <a:bodyPr/>
          <a:lstStyle/>
          <a:p>
            <a:fld id="{954D44E8-F318-4FA5-B18A-B1B370DDA170}" type="slidenum">
              <a:rPr lang="en-US" smtClean="0"/>
              <a:t>‹#›</a:t>
            </a:fld>
            <a:endParaRPr lang="en-US"/>
          </a:p>
        </p:txBody>
      </p:sp>
      <p:cxnSp>
        <p:nvCxnSpPr>
          <p:cNvPr id="33" name="Straight Connector 32"/>
          <p:cNvCxnSpPr/>
          <p:nvPr/>
        </p:nvCxnSpPr>
        <p:spPr>
          <a:xfrm>
            <a:off x="1292239" y="867564"/>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8484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A6A17D-A6C1-427D-BDA6-44CEFFBE8F59}"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0685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A6A17D-A6C1-427D-BDA6-44CEFFBE8F59}" type="datetimeFigureOut">
              <a:rPr lang="en-US" smtClean="0"/>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5" name="Straight Connector 34"/>
          <p:cNvCxnSpPr/>
          <p:nvPr/>
        </p:nvCxnSpPr>
        <p:spPr>
          <a:xfrm>
            <a:off x="1355644"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746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A6A17D-A6C1-427D-BDA6-44CEFFBE8F59}" type="datetimeFigureOut">
              <a:rPr lang="en-US" smtClean="0"/>
              <a:t>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4D44E8-F318-4FA5-B18A-B1B370DDA17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1606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A6A17D-A6C1-427D-BDA6-44CEFFBE8F59}" type="datetimeFigureOut">
              <a:rPr lang="en-US" smtClean="0"/>
              <a:t>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4D44E8-F318-4FA5-B18A-B1B370DDA170}" type="slidenum">
              <a:rPr lang="en-US" smtClean="0"/>
              <a:t>‹#›</a:t>
            </a:fld>
            <a:endParaRPr lang="en-US"/>
          </a:p>
        </p:txBody>
      </p:sp>
      <p:cxnSp>
        <p:nvCxnSpPr>
          <p:cNvPr id="25" name="Straight Connector 24"/>
          <p:cNvCxnSpPr/>
          <p:nvPr/>
        </p:nvCxnSpPr>
        <p:spPr>
          <a:xfrm>
            <a:off x="1447331"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1715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A6A17D-A6C1-427D-BDA6-44CEFFBE8F59}" type="datetimeFigureOut">
              <a:rPr lang="en-US" smtClean="0"/>
              <a:t>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4D44E8-F318-4FA5-B18A-B1B370DDA170}" type="slidenum">
              <a:rPr lang="en-US" smtClean="0"/>
              <a:t>‹#›</a:t>
            </a:fld>
            <a:endParaRPr lang="en-US"/>
          </a:p>
        </p:txBody>
      </p:sp>
    </p:spTree>
    <p:extLst>
      <p:ext uri="{BB962C8B-B14F-4D97-AF65-F5344CB8AC3E}">
        <p14:creationId xmlns:p14="http://schemas.microsoft.com/office/powerpoint/2010/main" val="244555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A6A17D-A6C1-427D-BDA6-44CEFFBE8F59}" type="datetimeFigureOut">
              <a:rPr lang="en-US" smtClean="0"/>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060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7A6A17D-A6C1-427D-BDA6-44CEFFBE8F59}" type="datetimeFigureOut">
              <a:rPr lang="en-US" smtClean="0"/>
              <a:t>2/28/2022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256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p:cNvSpPr/>
          <p:nvPr/>
        </p:nvSpPr>
        <p:spPr>
          <a:xfrm>
            <a:off x="0" y="3183258"/>
            <a:ext cx="12192000" cy="367474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7A6A17D-A6C1-427D-BDA6-44CEFFBE8F59}" type="datetimeFigureOut">
              <a:rPr lang="en-US" smtClean="0"/>
              <a:t>2/28/2022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54D44E8-F318-4FA5-B18A-B1B370DDA170}" type="slidenum">
              <a:rPr lang="en-US" smtClean="0"/>
              <a:t>‹#›</a:t>
            </a:fld>
            <a:endParaRPr lang="en-US"/>
          </a:p>
        </p:txBody>
      </p:sp>
      <p:sp>
        <p:nvSpPr>
          <p:cNvPr id="11" name="TextBox 10">
            <a:extLst>
              <a:ext uri="{FF2B5EF4-FFF2-40B4-BE49-F238E27FC236}">
                <a16:creationId xmlns:a16="http://schemas.microsoft.com/office/drawing/2014/main" id="{66D4E961-1361-314F-B789-94775AC8AB02}"/>
              </a:ext>
            </a:extLst>
          </p:cNvPr>
          <p:cNvSpPr txBox="1"/>
          <p:nvPr/>
        </p:nvSpPr>
        <p:spPr>
          <a:xfrm>
            <a:off x="9643096" y="6374462"/>
            <a:ext cx="2327564" cy="369332"/>
          </a:xfrm>
          <a:prstGeom prst="rect">
            <a:avLst/>
          </a:prstGeom>
          <a:noFill/>
        </p:spPr>
        <p:txBody>
          <a:bodyPr wrap="square" rtlCol="0">
            <a:spAutoFit/>
          </a:bodyPr>
          <a:lstStyle/>
          <a:p>
            <a:pPr algn="r"/>
            <a:r>
              <a:rPr lang="en-US" baseline="0" err="1">
                <a:latin typeface="Arial" panose="020B0604020202020204" pitchFamily="34" charset="0"/>
              </a:rPr>
              <a:t>austincc.edu</a:t>
            </a:r>
            <a:endParaRPr lang="en-US" baseline="0">
              <a:latin typeface="Arial" panose="020B0604020202020204" pitchFamily="34" charset="0"/>
            </a:endParaRPr>
          </a:p>
        </p:txBody>
      </p:sp>
    </p:spTree>
    <p:extLst>
      <p:ext uri="{BB962C8B-B14F-4D97-AF65-F5344CB8AC3E}">
        <p14:creationId xmlns:p14="http://schemas.microsoft.com/office/powerpoint/2010/main" val="135575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96B66-6A56-410B-8308-970F4D190FA9}"/>
              </a:ext>
            </a:extLst>
          </p:cNvPr>
          <p:cNvSpPr>
            <a:spLocks noGrp="1"/>
          </p:cNvSpPr>
          <p:nvPr>
            <p:ph type="ctrTitle"/>
          </p:nvPr>
        </p:nvSpPr>
        <p:spPr/>
        <p:txBody>
          <a:bodyPr/>
          <a:lstStyle/>
          <a:p>
            <a:pPr algn="ctr"/>
            <a:r>
              <a:rPr lang="en-US"/>
              <a:t>ITNW 1335 Cloud Computing</a:t>
            </a:r>
          </a:p>
        </p:txBody>
      </p:sp>
      <p:sp>
        <p:nvSpPr>
          <p:cNvPr id="3" name="Subtitle 2">
            <a:extLst>
              <a:ext uri="{FF2B5EF4-FFF2-40B4-BE49-F238E27FC236}">
                <a16:creationId xmlns:a16="http://schemas.microsoft.com/office/drawing/2014/main" id="{F74EE5B7-FF71-4194-AD93-ADEBDA28274B}"/>
              </a:ext>
            </a:extLst>
          </p:cNvPr>
          <p:cNvSpPr>
            <a:spLocks noGrp="1"/>
          </p:cNvSpPr>
          <p:nvPr>
            <p:ph type="subTitle" idx="1"/>
          </p:nvPr>
        </p:nvSpPr>
        <p:spPr/>
        <p:txBody>
          <a:bodyPr/>
          <a:lstStyle/>
          <a:p>
            <a:pPr algn="ctr"/>
            <a:r>
              <a:rPr lang="en-US" dirty="0"/>
              <a:t>Chapter 7 – Cloud Infrastructure Mechanisms</a:t>
            </a:r>
          </a:p>
          <a:p>
            <a:pPr algn="ctr"/>
            <a:endParaRPr lang="en-US" dirty="0"/>
          </a:p>
          <a:p>
            <a:endParaRPr lang="en-US" dirty="0"/>
          </a:p>
        </p:txBody>
      </p:sp>
    </p:spTree>
    <p:extLst>
      <p:ext uri="{BB962C8B-B14F-4D97-AF65-F5344CB8AC3E}">
        <p14:creationId xmlns:p14="http://schemas.microsoft.com/office/powerpoint/2010/main" val="2476552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E6F8-7768-46C9-A270-BAA0372B3128}"/>
              </a:ext>
            </a:extLst>
          </p:cNvPr>
          <p:cNvSpPr>
            <a:spLocks noGrp="1"/>
          </p:cNvSpPr>
          <p:nvPr>
            <p:ph type="title"/>
          </p:nvPr>
        </p:nvSpPr>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3E3201A1-88DF-4781-B72F-533A62E6ECBD}"/>
              </a:ext>
            </a:extLst>
          </p:cNvPr>
          <p:cNvSpPr>
            <a:spLocks noGrp="1"/>
          </p:cNvSpPr>
          <p:nvPr>
            <p:ph idx="1"/>
          </p:nvPr>
        </p:nvSpPr>
        <p:spPr>
          <a:xfrm>
            <a:off x="259492" y="1075039"/>
            <a:ext cx="5001611" cy="5115693"/>
          </a:xfrm>
        </p:spPr>
        <p:txBody>
          <a:bodyPr>
            <a:normAutofit fontScale="85000" lnSpcReduction="20000"/>
          </a:bodyPr>
          <a:lstStyle/>
          <a:p>
            <a:r>
              <a:rPr lang="en-US" dirty="0"/>
              <a:t>DTGOV’s IaaS environment contains hosted virtual servers that were instantiated on physical servers running the same hypervisor software that controls the virtual servers</a:t>
            </a:r>
          </a:p>
          <a:p>
            <a:r>
              <a:rPr lang="en-US" dirty="0"/>
              <a:t>Their VIM is used to coordinate the physical servers in relation to the creation of virtual server instances. This approach is used at each data center to apply a uniform implementation of the virtualization layer</a:t>
            </a:r>
          </a:p>
        </p:txBody>
      </p:sp>
      <p:sp>
        <p:nvSpPr>
          <p:cNvPr id="4" name="Footer Placeholder 1">
            <a:extLst>
              <a:ext uri="{FF2B5EF4-FFF2-40B4-BE49-F238E27FC236}">
                <a16:creationId xmlns:a16="http://schemas.microsoft.com/office/drawing/2014/main" id="{3F43F7A4-4745-4715-AD89-419445C53C2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28034" name="Picture 2">
            <a:extLst>
              <a:ext uri="{FF2B5EF4-FFF2-40B4-BE49-F238E27FC236}">
                <a16:creationId xmlns:a16="http://schemas.microsoft.com/office/drawing/2014/main" id="{ADAEB941-E18A-41F1-B1DF-A70A86B43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1103" y="1075039"/>
            <a:ext cx="6930897" cy="3544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8035" name="Text Box 3">
            <a:extLst>
              <a:ext uri="{FF2B5EF4-FFF2-40B4-BE49-F238E27FC236}">
                <a16:creationId xmlns:a16="http://schemas.microsoft.com/office/drawing/2014/main" id="{34784C50-0AB9-4029-A142-500FB91B31FB}"/>
              </a:ext>
            </a:extLst>
          </p:cNvPr>
          <p:cNvSpPr txBox="1">
            <a:spLocks noChangeArrowheads="1"/>
          </p:cNvSpPr>
          <p:nvPr/>
        </p:nvSpPr>
        <p:spPr bwMode="auto">
          <a:xfrm>
            <a:off x="5374105" y="4863028"/>
            <a:ext cx="6206443"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7.7 Virtual servers are created via the physical servers’ hypervisors and a central VIM. </a:t>
            </a:r>
          </a:p>
        </p:txBody>
      </p:sp>
    </p:spTree>
    <p:extLst>
      <p:ext uri="{BB962C8B-B14F-4D97-AF65-F5344CB8AC3E}">
        <p14:creationId xmlns:p14="http://schemas.microsoft.com/office/powerpoint/2010/main" val="2265749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E6F8-7768-46C9-A270-BAA0372B3128}"/>
              </a:ext>
            </a:extLst>
          </p:cNvPr>
          <p:cNvSpPr>
            <a:spLocks noGrp="1"/>
          </p:cNvSpPr>
          <p:nvPr>
            <p:ph type="title"/>
          </p:nvPr>
        </p:nvSpPr>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3E3201A1-88DF-4781-B72F-533A62E6ECBD}"/>
              </a:ext>
            </a:extLst>
          </p:cNvPr>
          <p:cNvSpPr>
            <a:spLocks noGrp="1"/>
          </p:cNvSpPr>
          <p:nvPr>
            <p:ph idx="1"/>
          </p:nvPr>
        </p:nvSpPr>
        <p:spPr/>
        <p:txBody>
          <a:bodyPr/>
          <a:lstStyle/>
          <a:p>
            <a:r>
              <a:rPr lang="en-US" dirty="0"/>
              <a:t>In order to enable the on-demand creation of virtual servers, DTGOV provides cloud consumers with a set of template virtual servers that are made available through pre-made VM images</a:t>
            </a:r>
          </a:p>
        </p:txBody>
      </p:sp>
      <p:sp>
        <p:nvSpPr>
          <p:cNvPr id="4" name="Footer Placeholder 1">
            <a:extLst>
              <a:ext uri="{FF2B5EF4-FFF2-40B4-BE49-F238E27FC236}">
                <a16:creationId xmlns:a16="http://schemas.microsoft.com/office/drawing/2014/main" id="{3F43F7A4-4745-4715-AD89-419445C53C2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28034" name="Picture 2">
            <a:extLst>
              <a:ext uri="{FF2B5EF4-FFF2-40B4-BE49-F238E27FC236}">
                <a16:creationId xmlns:a16="http://schemas.microsoft.com/office/drawing/2014/main" id="{ADAEB941-E18A-41F1-B1DF-A70A86B43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473" y="2645955"/>
            <a:ext cx="6930897" cy="3544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8035" name="Text Box 3">
            <a:extLst>
              <a:ext uri="{FF2B5EF4-FFF2-40B4-BE49-F238E27FC236}">
                <a16:creationId xmlns:a16="http://schemas.microsoft.com/office/drawing/2014/main" id="{34784C50-0AB9-4029-A142-500FB91B31FB}"/>
              </a:ext>
            </a:extLst>
          </p:cNvPr>
          <p:cNvSpPr txBox="1">
            <a:spLocks noChangeArrowheads="1"/>
          </p:cNvSpPr>
          <p:nvPr/>
        </p:nvSpPr>
        <p:spPr bwMode="auto">
          <a:xfrm>
            <a:off x="2822084" y="6174773"/>
            <a:ext cx="6206443"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a:t>Figure 7.7 Virtual servers are created via the physical servers’ hypervisors and a central VIM.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E6F8-7768-46C9-A270-BAA0372B3128}"/>
              </a:ext>
            </a:extLst>
          </p:cNvPr>
          <p:cNvSpPr>
            <a:spLocks noGrp="1"/>
          </p:cNvSpPr>
          <p:nvPr>
            <p:ph type="title"/>
          </p:nvPr>
        </p:nvSpPr>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3E3201A1-88DF-4781-B72F-533A62E6ECBD}"/>
              </a:ext>
            </a:extLst>
          </p:cNvPr>
          <p:cNvSpPr>
            <a:spLocks noGrp="1"/>
          </p:cNvSpPr>
          <p:nvPr>
            <p:ph idx="1"/>
          </p:nvPr>
        </p:nvSpPr>
        <p:spPr/>
        <p:txBody>
          <a:bodyPr>
            <a:normAutofit fontScale="85000" lnSpcReduction="20000"/>
          </a:bodyPr>
          <a:lstStyle/>
          <a:p>
            <a:r>
              <a:rPr lang="en-US" dirty="0"/>
              <a:t>The following virtual server packages are offered to DTGOV’s cloud consumers. Each package has different pre-defined performance configurations and limitations:</a:t>
            </a:r>
          </a:p>
          <a:p>
            <a:pPr lvl="1"/>
            <a:r>
              <a:rPr lang="en-US" dirty="0"/>
              <a:t>Small Virtual Server Instance – 1 virtual processor core, 4 GB of virtual RAM, 20 GB of storage space in the root file system</a:t>
            </a:r>
          </a:p>
          <a:p>
            <a:pPr lvl="1"/>
            <a:r>
              <a:rPr lang="en-US" dirty="0"/>
              <a:t>Medium Virtual Server Instance – 2 virtual processor cores, 8 GB of virtual RAM, 20 GB of storage space in the root file system</a:t>
            </a:r>
          </a:p>
          <a:p>
            <a:pPr lvl="1"/>
            <a:r>
              <a:rPr lang="en-US" dirty="0"/>
              <a:t>Large Virtual Server Instance – 8 virtual processor cores, 16 GB of virtual RAM, 20 GB of storage space in the root file system</a:t>
            </a:r>
          </a:p>
          <a:p>
            <a:pPr lvl="1"/>
            <a:r>
              <a:rPr lang="en-US" dirty="0"/>
              <a:t>Memory Large Virtual Server Instance – 8 virtual processor cores, 64 GB of virtual RAM, 20 GB of storage space in the root file system</a:t>
            </a:r>
          </a:p>
          <a:p>
            <a:pPr lvl="1"/>
            <a:r>
              <a:rPr lang="en-US" dirty="0"/>
              <a:t>Processor Large Virtual Server Instance – 32 virtual processor cores, 16 GB of virtual RAM, 20 GB of storage space in the root file system</a:t>
            </a:r>
          </a:p>
          <a:p>
            <a:pPr lvl="1"/>
            <a:r>
              <a:rPr lang="en-US" dirty="0"/>
              <a:t>Ultra-Large Virtual Server Instance – 128 virtual processor cores, 512 GB of virtual RAM, 40 GB of storage space in the root file system</a:t>
            </a:r>
          </a:p>
        </p:txBody>
      </p:sp>
      <p:sp>
        <p:nvSpPr>
          <p:cNvPr id="4" name="Footer Placeholder 1">
            <a:extLst>
              <a:ext uri="{FF2B5EF4-FFF2-40B4-BE49-F238E27FC236}">
                <a16:creationId xmlns:a16="http://schemas.microsoft.com/office/drawing/2014/main" id="{3F43F7A4-4745-4715-AD89-419445C53C2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extLst>
      <p:ext uri="{BB962C8B-B14F-4D97-AF65-F5344CB8AC3E}">
        <p14:creationId xmlns:p14="http://schemas.microsoft.com/office/powerpoint/2010/main" val="3718084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641D-B2D8-46B3-B346-4107DA4EF7CB}"/>
              </a:ext>
            </a:extLst>
          </p:cNvPr>
          <p:cNvSpPr>
            <a:spLocks noGrp="1"/>
          </p:cNvSpPr>
          <p:nvPr>
            <p:ph type="title"/>
          </p:nvPr>
        </p:nvSpPr>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644563AB-77A5-45B4-8CC8-A8ABCD57190A}"/>
              </a:ext>
            </a:extLst>
          </p:cNvPr>
          <p:cNvSpPr>
            <a:spLocks noGrp="1"/>
          </p:cNvSpPr>
          <p:nvPr>
            <p:ph idx="1"/>
          </p:nvPr>
        </p:nvSpPr>
        <p:spPr>
          <a:xfrm>
            <a:off x="259493" y="1075039"/>
            <a:ext cx="7109382" cy="5149298"/>
          </a:xfrm>
        </p:spPr>
        <p:txBody>
          <a:bodyPr>
            <a:normAutofit fontScale="77500" lnSpcReduction="20000"/>
          </a:bodyPr>
          <a:lstStyle/>
          <a:p>
            <a:r>
              <a:rPr lang="en-US" altLang="en-US" sz="3100" dirty="0"/>
              <a:t>Figure 7.8 The cloud consumer uses the self-service portal to select a template virtual server for creation (1). </a:t>
            </a:r>
          </a:p>
          <a:p>
            <a:r>
              <a:rPr lang="en-US" altLang="en-US" sz="3100" dirty="0"/>
              <a:t>A copy of the corresponding VM image is created in a cloud consumer-controlled cloud storage device (2). </a:t>
            </a:r>
          </a:p>
          <a:p>
            <a:r>
              <a:rPr lang="en-US" altLang="en-US" sz="3100" dirty="0"/>
              <a:t>The cloud consumer initiates the virtual server using the usage and administration portal (3), </a:t>
            </a:r>
          </a:p>
          <a:p>
            <a:r>
              <a:rPr lang="en-US" altLang="en-US" sz="3100" dirty="0"/>
              <a:t>which interacts with the VIM to create the virtual server instance via the underlying hardware(4). </a:t>
            </a:r>
          </a:p>
          <a:p>
            <a:r>
              <a:rPr lang="en-US" altLang="en-US" sz="3100" dirty="0"/>
              <a:t>The cloud consumer is able to use and customize the virtual server via other features on the usage and administration portal (5).</a:t>
            </a:r>
          </a:p>
          <a:p>
            <a:endParaRPr lang="en-US" dirty="0"/>
          </a:p>
        </p:txBody>
      </p:sp>
      <p:sp>
        <p:nvSpPr>
          <p:cNvPr id="4" name="Footer Placeholder 1">
            <a:extLst>
              <a:ext uri="{FF2B5EF4-FFF2-40B4-BE49-F238E27FC236}">
                <a16:creationId xmlns:a16="http://schemas.microsoft.com/office/drawing/2014/main" id="{604470C0-1B23-4906-BFFF-337E256E2AE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30082" name="Picture 2">
            <a:extLst>
              <a:ext uri="{FF2B5EF4-FFF2-40B4-BE49-F238E27FC236}">
                <a16:creationId xmlns:a16="http://schemas.microsoft.com/office/drawing/2014/main" id="{438F6E0A-3DC4-42BC-8AF8-AB6AE2374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8874" y="1194316"/>
            <a:ext cx="4410960" cy="4356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E3B22-ABFA-49DC-A9DA-A3DB2B201DA1}"/>
              </a:ext>
            </a:extLst>
          </p:cNvPr>
          <p:cNvSpPr>
            <a:spLocks noGrp="1"/>
          </p:cNvSpPr>
          <p:nvPr>
            <p:ph type="title"/>
          </p:nvPr>
        </p:nvSpPr>
        <p:spPr/>
        <p:txBody>
          <a:bodyPr>
            <a:normAutofit fontScale="90000"/>
          </a:bodyPr>
          <a:lstStyle/>
          <a:p>
            <a:pPr algn="ctr"/>
            <a:r>
              <a:rPr lang="en-US" dirty="0"/>
              <a:t>7.3. Cloud Storage Device</a:t>
            </a:r>
          </a:p>
        </p:txBody>
      </p:sp>
      <p:sp>
        <p:nvSpPr>
          <p:cNvPr id="3" name="Content Placeholder 2">
            <a:extLst>
              <a:ext uri="{FF2B5EF4-FFF2-40B4-BE49-F238E27FC236}">
                <a16:creationId xmlns:a16="http://schemas.microsoft.com/office/drawing/2014/main" id="{2F1F4521-8930-4DB1-9DC5-56DF4FB1AF2F}"/>
              </a:ext>
            </a:extLst>
          </p:cNvPr>
          <p:cNvSpPr>
            <a:spLocks noGrp="1"/>
          </p:cNvSpPr>
          <p:nvPr>
            <p:ph idx="1"/>
          </p:nvPr>
        </p:nvSpPr>
        <p:spPr/>
        <p:txBody>
          <a:bodyPr/>
          <a:lstStyle/>
          <a:p>
            <a:r>
              <a:rPr lang="en-US" dirty="0"/>
              <a:t>The cloud storage device mechanism represents storage devices that are designed specifically for cloud-based provisioning</a:t>
            </a:r>
          </a:p>
          <a:p>
            <a:r>
              <a:rPr lang="en-US" dirty="0"/>
              <a:t>Instances of these devices can be virtualized, similar to how physical servers can spawn virtual server images</a:t>
            </a:r>
          </a:p>
          <a:p>
            <a:r>
              <a:rPr lang="en-US" dirty="0"/>
              <a:t>Cloud storage devices are commonly able to provide fixed-increment capacity allocation in support of the pay-per-use mechanism</a:t>
            </a:r>
          </a:p>
          <a:p>
            <a:r>
              <a:rPr lang="en-US" dirty="0"/>
              <a:t>Cloud storage devices can be exposed for remote access via cloud storage services</a:t>
            </a:r>
          </a:p>
        </p:txBody>
      </p:sp>
      <p:sp>
        <p:nvSpPr>
          <p:cNvPr id="4" name="Footer Placeholder 1">
            <a:extLst>
              <a:ext uri="{FF2B5EF4-FFF2-40B4-BE49-F238E27FC236}">
                <a16:creationId xmlns:a16="http://schemas.microsoft.com/office/drawing/2014/main" id="{DA155E17-78BF-4280-9BB6-D7B2B3F2453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E3B22-ABFA-49DC-A9DA-A3DB2B201DA1}"/>
              </a:ext>
            </a:extLst>
          </p:cNvPr>
          <p:cNvSpPr>
            <a:spLocks noGrp="1"/>
          </p:cNvSpPr>
          <p:nvPr>
            <p:ph type="title"/>
          </p:nvPr>
        </p:nvSpPr>
        <p:spPr>
          <a:xfrm>
            <a:off x="1294362" y="187083"/>
            <a:ext cx="9603275" cy="498032"/>
          </a:xfrm>
        </p:spPr>
        <p:txBody>
          <a:bodyPr>
            <a:normAutofit fontScale="90000"/>
          </a:bodyPr>
          <a:lstStyle/>
          <a:p>
            <a:pPr algn="ctr"/>
            <a:r>
              <a:rPr lang="en-US" dirty="0"/>
              <a:t>7.3. Cloud Storage Device - Issues</a:t>
            </a:r>
          </a:p>
        </p:txBody>
      </p:sp>
      <p:sp>
        <p:nvSpPr>
          <p:cNvPr id="3" name="Content Placeholder 2">
            <a:extLst>
              <a:ext uri="{FF2B5EF4-FFF2-40B4-BE49-F238E27FC236}">
                <a16:creationId xmlns:a16="http://schemas.microsoft.com/office/drawing/2014/main" id="{2F1F4521-8930-4DB1-9DC5-56DF4FB1AF2F}"/>
              </a:ext>
            </a:extLst>
          </p:cNvPr>
          <p:cNvSpPr>
            <a:spLocks noGrp="1"/>
          </p:cNvSpPr>
          <p:nvPr>
            <p:ph idx="1"/>
          </p:nvPr>
        </p:nvSpPr>
        <p:spPr/>
        <p:txBody>
          <a:bodyPr/>
          <a:lstStyle/>
          <a:p>
            <a:r>
              <a:rPr lang="en-US" dirty="0"/>
              <a:t>A primary concern related to cloud storage is the security, integrity, and confidentiality of data, which becomes more prone to being compromised when entrusted to external cloud providers and other third parties.</a:t>
            </a:r>
          </a:p>
          <a:p>
            <a:r>
              <a:rPr lang="en-US" dirty="0"/>
              <a:t>There can also be legal and regulatory implications that result from relocating data across geographical or national boundaries</a:t>
            </a:r>
          </a:p>
          <a:p>
            <a:r>
              <a:rPr lang="en-US" dirty="0"/>
              <a:t>Another issue applies specifically to the performance of large databases</a:t>
            </a:r>
          </a:p>
          <a:p>
            <a:pPr lvl="1"/>
            <a:r>
              <a:rPr lang="en-US" dirty="0"/>
              <a:t>LANs provide locally stored data with network reliability and latency levels that are superior to those of WANs</a:t>
            </a:r>
          </a:p>
        </p:txBody>
      </p:sp>
      <p:sp>
        <p:nvSpPr>
          <p:cNvPr id="4" name="Footer Placeholder 1">
            <a:extLst>
              <a:ext uri="{FF2B5EF4-FFF2-40B4-BE49-F238E27FC236}">
                <a16:creationId xmlns:a16="http://schemas.microsoft.com/office/drawing/2014/main" id="{DA155E17-78BF-4280-9BB6-D7B2B3F2453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extLst>
      <p:ext uri="{BB962C8B-B14F-4D97-AF65-F5344CB8AC3E}">
        <p14:creationId xmlns:p14="http://schemas.microsoft.com/office/powerpoint/2010/main" val="4022907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E3B22-ABFA-49DC-A9DA-A3DB2B201DA1}"/>
              </a:ext>
            </a:extLst>
          </p:cNvPr>
          <p:cNvSpPr>
            <a:spLocks noGrp="1"/>
          </p:cNvSpPr>
          <p:nvPr>
            <p:ph type="title"/>
          </p:nvPr>
        </p:nvSpPr>
        <p:spPr/>
        <p:txBody>
          <a:bodyPr>
            <a:normAutofit fontScale="90000"/>
          </a:bodyPr>
          <a:lstStyle/>
          <a:p>
            <a:pPr algn="ctr"/>
            <a:r>
              <a:rPr lang="en-US" dirty="0"/>
              <a:t>7.3. Cloud Storage Levels</a:t>
            </a:r>
          </a:p>
        </p:txBody>
      </p:sp>
      <p:sp>
        <p:nvSpPr>
          <p:cNvPr id="3" name="Content Placeholder 2">
            <a:extLst>
              <a:ext uri="{FF2B5EF4-FFF2-40B4-BE49-F238E27FC236}">
                <a16:creationId xmlns:a16="http://schemas.microsoft.com/office/drawing/2014/main" id="{2F1F4521-8930-4DB1-9DC5-56DF4FB1AF2F}"/>
              </a:ext>
            </a:extLst>
          </p:cNvPr>
          <p:cNvSpPr>
            <a:spLocks noGrp="1"/>
          </p:cNvSpPr>
          <p:nvPr>
            <p:ph idx="1"/>
          </p:nvPr>
        </p:nvSpPr>
        <p:spPr>
          <a:xfrm>
            <a:off x="259492" y="1075039"/>
            <a:ext cx="7613237" cy="5115693"/>
          </a:xfrm>
        </p:spPr>
        <p:txBody>
          <a:bodyPr>
            <a:normAutofit fontScale="77500" lnSpcReduction="20000"/>
          </a:bodyPr>
          <a:lstStyle/>
          <a:p>
            <a:r>
              <a:rPr lang="en-US" dirty="0"/>
              <a:t>Cloud storage device mechanisms provide common logical units of data storage, such as:</a:t>
            </a:r>
          </a:p>
          <a:p>
            <a:pPr lvl="1"/>
            <a:r>
              <a:rPr lang="en-US" dirty="0"/>
              <a:t>Files – Collections of data are grouped into files that are located in folders.</a:t>
            </a:r>
          </a:p>
          <a:p>
            <a:pPr lvl="1"/>
            <a:r>
              <a:rPr lang="en-US" dirty="0"/>
              <a:t>Blocks – The lowest level of storage and the closest to the hardware, a block is the smallest unit of data that is still individually accessible.</a:t>
            </a:r>
          </a:p>
          <a:p>
            <a:pPr lvl="1"/>
            <a:r>
              <a:rPr lang="en-US" dirty="0"/>
              <a:t>Datasets – Sets of data are organized into a table-based, delimited, or record format.</a:t>
            </a:r>
          </a:p>
          <a:p>
            <a:pPr lvl="1"/>
            <a:r>
              <a:rPr lang="en-US" dirty="0"/>
              <a:t>Objects – Data and its associated metadata are organized as Web-based resources.</a:t>
            </a:r>
          </a:p>
          <a:p>
            <a:r>
              <a:rPr lang="en-US" dirty="0"/>
              <a:t>Each of these data storage levels is commonly associated with a certain type of technical interface which corresponds to a particular type of cloud storage device and cloud storage service used to expose its API </a:t>
            </a:r>
          </a:p>
        </p:txBody>
      </p:sp>
      <p:sp>
        <p:nvSpPr>
          <p:cNvPr id="4" name="Footer Placeholder 1">
            <a:extLst>
              <a:ext uri="{FF2B5EF4-FFF2-40B4-BE49-F238E27FC236}">
                <a16:creationId xmlns:a16="http://schemas.microsoft.com/office/drawing/2014/main" id="{DA155E17-78BF-4280-9BB6-D7B2B3F2453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32130" name="Picture 2">
            <a:extLst>
              <a:ext uri="{FF2B5EF4-FFF2-40B4-BE49-F238E27FC236}">
                <a16:creationId xmlns:a16="http://schemas.microsoft.com/office/drawing/2014/main" id="{BFF690A4-A1AF-4D60-9A50-5D27B89D0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2729" y="1071378"/>
            <a:ext cx="4097853" cy="4629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2131" name="Text Box 3">
            <a:extLst>
              <a:ext uri="{FF2B5EF4-FFF2-40B4-BE49-F238E27FC236}">
                <a16:creationId xmlns:a16="http://schemas.microsoft.com/office/drawing/2014/main" id="{BB997AEB-16ED-4ED9-BA09-3ED5C60E0E9B}"/>
              </a:ext>
            </a:extLst>
          </p:cNvPr>
          <p:cNvSpPr txBox="1">
            <a:spLocks noChangeArrowheads="1"/>
          </p:cNvSpPr>
          <p:nvPr/>
        </p:nvSpPr>
        <p:spPr bwMode="auto">
          <a:xfrm>
            <a:off x="7872730" y="5697324"/>
            <a:ext cx="4472320"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7.9 Different cloud service consumers utilize different technologies to interface with virtualized cloud storage devices. (Adapted from the CDMI Cloud Storage Reference Model.)</a:t>
            </a:r>
          </a:p>
        </p:txBody>
      </p:sp>
    </p:spTree>
    <p:extLst>
      <p:ext uri="{BB962C8B-B14F-4D97-AF65-F5344CB8AC3E}">
        <p14:creationId xmlns:p14="http://schemas.microsoft.com/office/powerpoint/2010/main" val="28441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FACF-AEE2-401C-94DF-F22FA236D046}"/>
              </a:ext>
            </a:extLst>
          </p:cNvPr>
          <p:cNvSpPr>
            <a:spLocks noGrp="1"/>
          </p:cNvSpPr>
          <p:nvPr>
            <p:ph type="title"/>
          </p:nvPr>
        </p:nvSpPr>
        <p:spPr>
          <a:xfrm>
            <a:off x="259493" y="333795"/>
            <a:ext cx="11652420" cy="498032"/>
          </a:xfrm>
        </p:spPr>
        <p:txBody>
          <a:bodyPr>
            <a:normAutofit fontScale="90000"/>
          </a:bodyPr>
          <a:lstStyle/>
          <a:p>
            <a:pPr algn="ctr"/>
            <a:r>
              <a:rPr lang="en-US" dirty="0"/>
              <a:t>7.3. Cloud Storage Device - Network Storage Interfaces</a:t>
            </a:r>
            <a:br>
              <a:rPr lang="en-US" dirty="0"/>
            </a:br>
            <a:endParaRPr lang="en-US" dirty="0"/>
          </a:p>
        </p:txBody>
      </p:sp>
      <p:sp>
        <p:nvSpPr>
          <p:cNvPr id="3" name="Content Placeholder 2">
            <a:extLst>
              <a:ext uri="{FF2B5EF4-FFF2-40B4-BE49-F238E27FC236}">
                <a16:creationId xmlns:a16="http://schemas.microsoft.com/office/drawing/2014/main" id="{03BE7FC5-C79D-4C75-A00D-53F4FE8E8637}"/>
              </a:ext>
            </a:extLst>
          </p:cNvPr>
          <p:cNvSpPr>
            <a:spLocks noGrp="1"/>
          </p:cNvSpPr>
          <p:nvPr>
            <p:ph idx="1"/>
          </p:nvPr>
        </p:nvSpPr>
        <p:spPr>
          <a:xfrm>
            <a:off x="259492" y="1075039"/>
            <a:ext cx="11652421" cy="5556580"/>
          </a:xfrm>
        </p:spPr>
        <p:txBody>
          <a:bodyPr>
            <a:normAutofit fontScale="85000" lnSpcReduction="20000"/>
          </a:bodyPr>
          <a:lstStyle/>
          <a:p>
            <a:r>
              <a:rPr lang="en-US" dirty="0"/>
              <a:t>Legacy network storage most commonly falls under the category of network storage interfaces</a:t>
            </a:r>
          </a:p>
          <a:p>
            <a:r>
              <a:rPr lang="en-US" dirty="0"/>
              <a:t>Protocols are</a:t>
            </a:r>
          </a:p>
          <a:p>
            <a:pPr lvl="1"/>
            <a:r>
              <a:rPr lang="en-US" dirty="0"/>
              <a:t>SCSI for storage blocks and the server message block (SMB)</a:t>
            </a:r>
          </a:p>
          <a:p>
            <a:pPr lvl="1"/>
            <a:r>
              <a:rPr lang="en-US" dirty="0"/>
              <a:t>common Internet file system (CIFS) </a:t>
            </a:r>
          </a:p>
          <a:p>
            <a:pPr lvl="1"/>
            <a:r>
              <a:rPr lang="en-US" dirty="0"/>
              <a:t>network file system (NFS) for file and network storage</a:t>
            </a:r>
          </a:p>
          <a:p>
            <a:r>
              <a:rPr lang="en-US" dirty="0"/>
              <a:t>Storage of data files that have different sizes and formats</a:t>
            </a:r>
          </a:p>
          <a:p>
            <a:r>
              <a:rPr lang="en-US" dirty="0"/>
              <a:t>Performance will tend to be suboptimal for data searching and extraction when cloud storage is based on this type of interface</a:t>
            </a:r>
          </a:p>
          <a:p>
            <a:r>
              <a:rPr lang="en-US" b="1" dirty="0"/>
              <a:t>Block </a:t>
            </a:r>
            <a:r>
              <a:rPr lang="en-US" dirty="0"/>
              <a:t>storage requires data to be in a fixed format (known as a data block), which is the smallest unit that can be stored and accessed and the storage format closest to hardware</a:t>
            </a:r>
          </a:p>
          <a:p>
            <a:pPr lvl="1"/>
            <a:r>
              <a:rPr lang="en-US" dirty="0"/>
              <a:t>Using either the logical unit number (LUN) or virtual volume block-level storage will typically have better performance than file-level storage</a:t>
            </a:r>
          </a:p>
        </p:txBody>
      </p:sp>
    </p:spTree>
    <p:extLst>
      <p:ext uri="{BB962C8B-B14F-4D97-AF65-F5344CB8AC3E}">
        <p14:creationId xmlns:p14="http://schemas.microsoft.com/office/powerpoint/2010/main" val="2616592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59B2-56BD-43D8-85C2-735BC38AEE4D}"/>
              </a:ext>
            </a:extLst>
          </p:cNvPr>
          <p:cNvSpPr>
            <a:spLocks noGrp="1"/>
          </p:cNvSpPr>
          <p:nvPr>
            <p:ph type="title"/>
          </p:nvPr>
        </p:nvSpPr>
        <p:spPr>
          <a:xfrm>
            <a:off x="481263" y="333795"/>
            <a:ext cx="10539297" cy="498032"/>
          </a:xfrm>
        </p:spPr>
        <p:txBody>
          <a:bodyPr>
            <a:normAutofit fontScale="90000"/>
          </a:bodyPr>
          <a:lstStyle/>
          <a:p>
            <a:pPr algn="ctr"/>
            <a:r>
              <a:rPr lang="en-US" dirty="0"/>
              <a:t>7.3. Cloud Storage Device - Object Storage Interfaces</a:t>
            </a:r>
          </a:p>
        </p:txBody>
      </p:sp>
      <p:sp>
        <p:nvSpPr>
          <p:cNvPr id="3" name="Content Placeholder 2">
            <a:extLst>
              <a:ext uri="{FF2B5EF4-FFF2-40B4-BE49-F238E27FC236}">
                <a16:creationId xmlns:a16="http://schemas.microsoft.com/office/drawing/2014/main" id="{E024FDB7-E3D1-4B81-A280-7D3FA3D0DC65}"/>
              </a:ext>
            </a:extLst>
          </p:cNvPr>
          <p:cNvSpPr>
            <a:spLocks noGrp="1"/>
          </p:cNvSpPr>
          <p:nvPr>
            <p:ph idx="1"/>
          </p:nvPr>
        </p:nvSpPr>
        <p:spPr/>
        <p:txBody>
          <a:bodyPr/>
          <a:lstStyle/>
          <a:p>
            <a:r>
              <a:rPr lang="en-US" dirty="0"/>
              <a:t>Object Storage is various types of data can be referenced and stored as Web resources</a:t>
            </a:r>
          </a:p>
          <a:p>
            <a:pPr lvl="1"/>
            <a:r>
              <a:rPr lang="en-US" dirty="0"/>
              <a:t>technologies allows support for a range of data and media types</a:t>
            </a:r>
          </a:p>
          <a:p>
            <a:r>
              <a:rPr lang="en-US" dirty="0"/>
              <a:t>Cloud Storage Device mechanisms that implement this interface can typically be accessed via REST (representational state transfer) or Web service-based cloud services using HTTP as the prime protocol.</a:t>
            </a:r>
          </a:p>
          <a:p>
            <a:pPr lvl="1"/>
            <a:endParaRPr lang="en-US" dirty="0"/>
          </a:p>
        </p:txBody>
      </p:sp>
    </p:spTree>
    <p:extLst>
      <p:ext uri="{BB962C8B-B14F-4D97-AF65-F5344CB8AC3E}">
        <p14:creationId xmlns:p14="http://schemas.microsoft.com/office/powerpoint/2010/main" val="3161820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59B2-56BD-43D8-85C2-735BC38AEE4D}"/>
              </a:ext>
            </a:extLst>
          </p:cNvPr>
          <p:cNvSpPr>
            <a:spLocks noGrp="1"/>
          </p:cNvSpPr>
          <p:nvPr>
            <p:ph type="title"/>
          </p:nvPr>
        </p:nvSpPr>
        <p:spPr>
          <a:xfrm>
            <a:off x="481263" y="333795"/>
            <a:ext cx="11181348" cy="498032"/>
          </a:xfrm>
        </p:spPr>
        <p:txBody>
          <a:bodyPr>
            <a:normAutofit fontScale="90000"/>
          </a:bodyPr>
          <a:lstStyle/>
          <a:p>
            <a:pPr algn="ctr"/>
            <a:r>
              <a:rPr lang="en-US" dirty="0"/>
              <a:t>7.3. Cloud Storage Device - Database Storage Interfaces</a:t>
            </a:r>
          </a:p>
        </p:txBody>
      </p:sp>
      <p:sp>
        <p:nvSpPr>
          <p:cNvPr id="3" name="Content Placeholder 2">
            <a:extLst>
              <a:ext uri="{FF2B5EF4-FFF2-40B4-BE49-F238E27FC236}">
                <a16:creationId xmlns:a16="http://schemas.microsoft.com/office/drawing/2014/main" id="{E024FDB7-E3D1-4B81-A280-7D3FA3D0DC65}"/>
              </a:ext>
            </a:extLst>
          </p:cNvPr>
          <p:cNvSpPr>
            <a:spLocks noGrp="1"/>
          </p:cNvSpPr>
          <p:nvPr>
            <p:ph idx="1"/>
          </p:nvPr>
        </p:nvSpPr>
        <p:spPr>
          <a:xfrm>
            <a:off x="259492" y="831827"/>
            <a:ext cx="11652421" cy="5692378"/>
          </a:xfrm>
        </p:spPr>
        <p:txBody>
          <a:bodyPr>
            <a:normAutofit lnSpcReduction="10000"/>
          </a:bodyPr>
          <a:lstStyle/>
          <a:p>
            <a:r>
              <a:rPr lang="en-US" dirty="0"/>
              <a:t>Cloud storage device mechanisms based on database storage interfaces typically support a query language in addition to basic storage operations.</a:t>
            </a:r>
          </a:p>
          <a:p>
            <a:pPr lvl="1"/>
            <a:r>
              <a:rPr lang="en-US" dirty="0"/>
              <a:t>Storage management is carried out using a standard API or an administrative user-interface.</a:t>
            </a:r>
          </a:p>
          <a:p>
            <a:r>
              <a:rPr lang="en-US" dirty="0"/>
              <a:t>Relational Data Storage</a:t>
            </a:r>
          </a:p>
          <a:p>
            <a:pPr lvl="1"/>
            <a:r>
              <a:rPr lang="en-US" dirty="0"/>
              <a:t>Relational databases (or relational storage devices) rely on tables to organize similar data into rows and columns</a:t>
            </a:r>
          </a:p>
          <a:p>
            <a:pPr lvl="1"/>
            <a:r>
              <a:rPr lang="en-US" dirty="0"/>
              <a:t>Tables can have relationships with each other to give the data increased structure, to protect data integrity, and to avoid data redundancy (which is referred to as data normalization). </a:t>
            </a:r>
          </a:p>
          <a:p>
            <a:pPr lvl="1"/>
            <a:r>
              <a:rPr lang="en-US" dirty="0"/>
              <a:t>Working with relational storage commonly involves the use of the industry standard Structured Query Language (SQL).</a:t>
            </a:r>
          </a:p>
        </p:txBody>
      </p:sp>
    </p:spTree>
    <p:extLst>
      <p:ext uri="{BB962C8B-B14F-4D97-AF65-F5344CB8AC3E}">
        <p14:creationId xmlns:p14="http://schemas.microsoft.com/office/powerpoint/2010/main" val="116157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6E6D8-957D-40A8-B40E-66088907181C}"/>
              </a:ext>
            </a:extLst>
          </p:cNvPr>
          <p:cNvSpPr>
            <a:spLocks noGrp="1"/>
          </p:cNvSpPr>
          <p:nvPr>
            <p:ph type="title"/>
          </p:nvPr>
        </p:nvSpPr>
        <p:spPr/>
        <p:txBody>
          <a:bodyPr>
            <a:normAutofit fontScale="90000"/>
          </a:bodyPr>
          <a:lstStyle/>
          <a:p>
            <a:pPr algn="ctr"/>
            <a:r>
              <a:rPr lang="en-US" dirty="0"/>
              <a:t>Cloud Infrastructure Mechanisms</a:t>
            </a:r>
          </a:p>
        </p:txBody>
      </p:sp>
      <p:sp>
        <p:nvSpPr>
          <p:cNvPr id="3" name="Content Placeholder 2">
            <a:extLst>
              <a:ext uri="{FF2B5EF4-FFF2-40B4-BE49-F238E27FC236}">
                <a16:creationId xmlns:a16="http://schemas.microsoft.com/office/drawing/2014/main" id="{C5EF4668-E1CE-4BF4-939E-8BD71B44B017}"/>
              </a:ext>
            </a:extLst>
          </p:cNvPr>
          <p:cNvSpPr>
            <a:spLocks noGrp="1"/>
          </p:cNvSpPr>
          <p:nvPr>
            <p:ph idx="1"/>
          </p:nvPr>
        </p:nvSpPr>
        <p:spPr>
          <a:xfrm>
            <a:off x="259492" y="1075039"/>
            <a:ext cx="11652421" cy="5609846"/>
          </a:xfrm>
        </p:spPr>
        <p:txBody>
          <a:bodyPr>
            <a:normAutofit fontScale="92500" lnSpcReduction="20000"/>
          </a:bodyPr>
          <a:lstStyle/>
          <a:p>
            <a:r>
              <a:rPr lang="en-US" dirty="0"/>
              <a:t>Cloud infrastructure mechanisms are foundational building blocks of cloud environments that establish primary artifacts to form the basis of fundamental cloud technology architecture.</a:t>
            </a:r>
          </a:p>
          <a:p>
            <a:r>
              <a:rPr lang="en-US" dirty="0"/>
              <a:t>The cloud infrastructure mechanisms are:</a:t>
            </a:r>
          </a:p>
          <a:p>
            <a:pPr lvl="1"/>
            <a:r>
              <a:rPr lang="en-US" dirty="0"/>
              <a:t>Logical Network Perimeter</a:t>
            </a:r>
          </a:p>
          <a:p>
            <a:pPr lvl="1"/>
            <a:r>
              <a:rPr lang="en-US" dirty="0"/>
              <a:t>Virtual Server</a:t>
            </a:r>
          </a:p>
          <a:p>
            <a:pPr lvl="1"/>
            <a:r>
              <a:rPr lang="en-US" dirty="0"/>
              <a:t>Cloud Storage Device</a:t>
            </a:r>
          </a:p>
          <a:p>
            <a:pPr lvl="1"/>
            <a:r>
              <a:rPr lang="en-US" dirty="0"/>
              <a:t>Cloud Usage Monitor</a:t>
            </a:r>
          </a:p>
          <a:p>
            <a:pPr lvl="1"/>
            <a:r>
              <a:rPr lang="en-US" dirty="0"/>
              <a:t>Resource Replication</a:t>
            </a:r>
          </a:p>
          <a:p>
            <a:pPr lvl="1"/>
            <a:r>
              <a:rPr lang="en-US" dirty="0"/>
              <a:t>Ready-Made Environment</a:t>
            </a:r>
          </a:p>
          <a:p>
            <a:r>
              <a:rPr lang="en-US" dirty="0"/>
              <a:t>Not all of these mechanisms are necessarily broad-reaching, nor does each establish an individual architectural layer. </a:t>
            </a:r>
          </a:p>
          <a:p>
            <a:pPr lvl="1"/>
            <a:r>
              <a:rPr lang="en-US" dirty="0"/>
              <a:t>They should be viewed as core components that are common to cloud platforms.</a:t>
            </a:r>
          </a:p>
        </p:txBody>
      </p:sp>
    </p:spTree>
    <p:extLst>
      <p:ext uri="{BB962C8B-B14F-4D97-AF65-F5344CB8AC3E}">
        <p14:creationId xmlns:p14="http://schemas.microsoft.com/office/powerpoint/2010/main" val="3942472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59B2-56BD-43D8-85C2-735BC38AEE4D}"/>
              </a:ext>
            </a:extLst>
          </p:cNvPr>
          <p:cNvSpPr>
            <a:spLocks noGrp="1"/>
          </p:cNvSpPr>
          <p:nvPr>
            <p:ph type="title"/>
          </p:nvPr>
        </p:nvSpPr>
        <p:spPr>
          <a:xfrm>
            <a:off x="481263" y="333795"/>
            <a:ext cx="11181348" cy="498032"/>
          </a:xfrm>
        </p:spPr>
        <p:txBody>
          <a:bodyPr>
            <a:normAutofit fontScale="90000"/>
          </a:bodyPr>
          <a:lstStyle/>
          <a:p>
            <a:pPr algn="ctr"/>
            <a:r>
              <a:rPr lang="en-US" dirty="0"/>
              <a:t>7.3. Cloud Storage Device - Database Storage Interfaces</a:t>
            </a:r>
          </a:p>
        </p:txBody>
      </p:sp>
      <p:sp>
        <p:nvSpPr>
          <p:cNvPr id="3" name="Content Placeholder 2">
            <a:extLst>
              <a:ext uri="{FF2B5EF4-FFF2-40B4-BE49-F238E27FC236}">
                <a16:creationId xmlns:a16="http://schemas.microsoft.com/office/drawing/2014/main" id="{E024FDB7-E3D1-4B81-A280-7D3FA3D0DC65}"/>
              </a:ext>
            </a:extLst>
          </p:cNvPr>
          <p:cNvSpPr>
            <a:spLocks noGrp="1"/>
          </p:cNvSpPr>
          <p:nvPr>
            <p:ph idx="1"/>
          </p:nvPr>
        </p:nvSpPr>
        <p:spPr/>
        <p:txBody>
          <a:bodyPr>
            <a:normAutofit lnSpcReduction="10000"/>
          </a:bodyPr>
          <a:lstStyle/>
          <a:p>
            <a:r>
              <a:rPr lang="en-US" dirty="0"/>
              <a:t>Relational Data Storage (cont.)</a:t>
            </a:r>
          </a:p>
          <a:p>
            <a:pPr lvl="1"/>
            <a:r>
              <a:rPr lang="en-US" dirty="0"/>
              <a:t>A cloud storage device mechanism implemented using IBM DB2, Oracle Database, Microsoft SQL Server, and MySQL</a:t>
            </a:r>
          </a:p>
          <a:p>
            <a:pPr lvl="1"/>
            <a:r>
              <a:rPr lang="en-US" dirty="0"/>
              <a:t>Scaling and performance is an issue with cloud-based relational databases</a:t>
            </a:r>
          </a:p>
          <a:p>
            <a:pPr lvl="2"/>
            <a:r>
              <a:rPr lang="en-US" dirty="0"/>
              <a:t>vertically can be more complex and cost-ineffective than horizontal scaling</a:t>
            </a:r>
          </a:p>
          <a:p>
            <a:r>
              <a:rPr lang="en-US" dirty="0"/>
              <a:t>Non-Relational Data Storage</a:t>
            </a:r>
          </a:p>
          <a:p>
            <a:pPr lvl="1"/>
            <a:r>
              <a:rPr lang="en-US" dirty="0"/>
              <a:t>moves away from the traditional relational database model in that it establishes a “looser” structure for stored data </a:t>
            </a:r>
          </a:p>
          <a:p>
            <a:pPr lvl="1"/>
            <a:r>
              <a:rPr lang="en-US" dirty="0"/>
              <a:t>avoid the potential complexity and processing overhead that can be imposed by relational databases</a:t>
            </a:r>
          </a:p>
          <a:p>
            <a:pPr lvl="1"/>
            <a:r>
              <a:rPr lang="en-US" dirty="0"/>
              <a:t>can be more horizontally scalable than relational storage.</a:t>
            </a:r>
          </a:p>
        </p:txBody>
      </p:sp>
    </p:spTree>
    <p:extLst>
      <p:ext uri="{BB962C8B-B14F-4D97-AF65-F5344CB8AC3E}">
        <p14:creationId xmlns:p14="http://schemas.microsoft.com/office/powerpoint/2010/main" val="637192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5B0B3-ACD3-43B2-9CDF-535163A18013}"/>
              </a:ext>
            </a:extLst>
          </p:cNvPr>
          <p:cNvSpPr>
            <a:spLocks noGrp="1"/>
          </p:cNvSpPr>
          <p:nvPr>
            <p:ph type="title"/>
          </p:nvPr>
        </p:nvSpPr>
        <p:spPr>
          <a:xfrm>
            <a:off x="385011" y="333795"/>
            <a:ext cx="11455729" cy="498032"/>
          </a:xfrm>
        </p:spPr>
        <p:txBody>
          <a:bodyPr>
            <a:normAutofit fontScale="90000"/>
          </a:bodyPr>
          <a:lstStyle/>
          <a:p>
            <a:r>
              <a:rPr lang="en-US" dirty="0"/>
              <a:t>7.3. Cloud Storage Device - Database Storage Interfaces</a:t>
            </a:r>
          </a:p>
        </p:txBody>
      </p:sp>
      <p:pic>
        <p:nvPicPr>
          <p:cNvPr id="4" name="Content Placeholder 3">
            <a:extLst>
              <a:ext uri="{FF2B5EF4-FFF2-40B4-BE49-F238E27FC236}">
                <a16:creationId xmlns:a16="http://schemas.microsoft.com/office/drawing/2014/main" id="{4454C242-04D1-4B75-AC4C-75C57A013E5D}"/>
              </a:ext>
            </a:extLst>
          </p:cNvPr>
          <p:cNvPicPr>
            <a:picLocks noGrp="1" noChangeAspect="1"/>
          </p:cNvPicPr>
          <p:nvPr>
            <p:ph idx="1"/>
          </p:nvPr>
        </p:nvPicPr>
        <p:blipFill>
          <a:blip r:embed="rId2"/>
          <a:stretch>
            <a:fillRect/>
          </a:stretch>
        </p:blipFill>
        <p:spPr>
          <a:xfrm>
            <a:off x="598170" y="2390599"/>
            <a:ext cx="5497830" cy="3231833"/>
          </a:xfrm>
          <a:prstGeom prst="rect">
            <a:avLst/>
          </a:prstGeom>
        </p:spPr>
      </p:pic>
      <p:pic>
        <p:nvPicPr>
          <p:cNvPr id="5" name="Picture 4">
            <a:extLst>
              <a:ext uri="{FF2B5EF4-FFF2-40B4-BE49-F238E27FC236}">
                <a16:creationId xmlns:a16="http://schemas.microsoft.com/office/drawing/2014/main" id="{A23035D9-C721-44CF-AD67-FE3ACA27D9A9}"/>
              </a:ext>
            </a:extLst>
          </p:cNvPr>
          <p:cNvPicPr>
            <a:picLocks noChangeAspect="1"/>
          </p:cNvPicPr>
          <p:nvPr/>
        </p:nvPicPr>
        <p:blipFill>
          <a:blip r:embed="rId3"/>
          <a:stretch>
            <a:fillRect/>
          </a:stretch>
        </p:blipFill>
        <p:spPr>
          <a:xfrm>
            <a:off x="6765820" y="2390599"/>
            <a:ext cx="5074920" cy="2983230"/>
          </a:xfrm>
          <a:prstGeom prst="rect">
            <a:avLst/>
          </a:prstGeom>
        </p:spPr>
      </p:pic>
      <p:sp>
        <p:nvSpPr>
          <p:cNvPr id="6" name="TextBox 5">
            <a:extLst>
              <a:ext uri="{FF2B5EF4-FFF2-40B4-BE49-F238E27FC236}">
                <a16:creationId xmlns:a16="http://schemas.microsoft.com/office/drawing/2014/main" id="{718BA735-49B6-40F4-88D6-B442EC16D963}"/>
              </a:ext>
            </a:extLst>
          </p:cNvPr>
          <p:cNvSpPr txBox="1"/>
          <p:nvPr/>
        </p:nvSpPr>
        <p:spPr>
          <a:xfrm>
            <a:off x="1042737" y="1331495"/>
            <a:ext cx="10058400" cy="707886"/>
          </a:xfrm>
          <a:prstGeom prst="rect">
            <a:avLst/>
          </a:prstGeom>
          <a:noFill/>
        </p:spPr>
        <p:txBody>
          <a:bodyPr wrap="square" rtlCol="0">
            <a:spAutoFit/>
          </a:bodyPr>
          <a:lstStyle/>
          <a:p>
            <a:r>
              <a:rPr lang="en-US" sz="4000" dirty="0"/>
              <a:t>Relational Database vs Non-Relational database</a:t>
            </a:r>
          </a:p>
        </p:txBody>
      </p:sp>
    </p:spTree>
    <p:extLst>
      <p:ext uri="{BB962C8B-B14F-4D97-AF65-F5344CB8AC3E}">
        <p14:creationId xmlns:p14="http://schemas.microsoft.com/office/powerpoint/2010/main" val="1489674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C79F-83F5-4A02-9EDD-7F8C3B7697B7}"/>
              </a:ext>
            </a:extLst>
          </p:cNvPr>
          <p:cNvSpPr>
            <a:spLocks noGrp="1"/>
          </p:cNvSpPr>
          <p:nvPr>
            <p:ph type="title"/>
          </p:nvPr>
        </p:nvSpPr>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6D13FBC0-100A-4C5C-8400-C3675648D489}"/>
              </a:ext>
            </a:extLst>
          </p:cNvPr>
          <p:cNvSpPr>
            <a:spLocks noGrp="1"/>
          </p:cNvSpPr>
          <p:nvPr>
            <p:ph idx="1"/>
          </p:nvPr>
        </p:nvSpPr>
        <p:spPr>
          <a:xfrm>
            <a:off x="259493" y="1075039"/>
            <a:ext cx="6743136" cy="5115693"/>
          </a:xfrm>
        </p:spPr>
        <p:txBody>
          <a:bodyPr>
            <a:normAutofit fontScale="85000" lnSpcReduction="20000"/>
          </a:bodyPr>
          <a:lstStyle/>
          <a:p>
            <a:r>
              <a:rPr lang="en-US" dirty="0"/>
              <a:t>The cloud consumer interacts with the usage and administration portal to create a cloud storage 	 device and define access control policies (1).</a:t>
            </a:r>
          </a:p>
          <a:p>
            <a:r>
              <a:rPr lang="en-US" dirty="0"/>
              <a:t>The usage and administration portal interact with the cloud storage software to create the cloud storage device instance and apply the required access policy to its data objects (2)</a:t>
            </a:r>
          </a:p>
          <a:p>
            <a:r>
              <a:rPr lang="en-US" dirty="0"/>
              <a:t>Each data object is assigned to a cloud storage device and all of the data objects are stored in the same virtual storage volume. The cloud consumer uses 	 the proprietary cloud storage device UI to interact directly with the data objects (3)</a:t>
            </a:r>
          </a:p>
          <a:p>
            <a:endParaRPr lang="en-US" dirty="0"/>
          </a:p>
        </p:txBody>
      </p:sp>
      <p:sp>
        <p:nvSpPr>
          <p:cNvPr id="4" name="Footer Placeholder 1">
            <a:extLst>
              <a:ext uri="{FF2B5EF4-FFF2-40B4-BE49-F238E27FC236}">
                <a16:creationId xmlns:a16="http://schemas.microsoft.com/office/drawing/2014/main" id="{813C457F-BA1B-448F-AFF2-FB2E5408F809}"/>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34178" name="Picture 2">
            <a:extLst>
              <a:ext uri="{FF2B5EF4-FFF2-40B4-BE49-F238E27FC236}">
                <a16:creationId xmlns:a16="http://schemas.microsoft.com/office/drawing/2014/main" id="{113EC3D2-81C0-49F9-8FC0-88DDE9671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628" y="1250166"/>
            <a:ext cx="4749716" cy="4765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4179" name="Text Box 3">
            <a:extLst>
              <a:ext uri="{FF2B5EF4-FFF2-40B4-BE49-F238E27FC236}">
                <a16:creationId xmlns:a16="http://schemas.microsoft.com/office/drawing/2014/main" id="{0F5D1BFB-81D2-42B0-A812-572C15A9AB1A}"/>
              </a:ext>
            </a:extLst>
          </p:cNvPr>
          <p:cNvSpPr txBox="1">
            <a:spLocks noChangeArrowheads="1"/>
          </p:cNvSpPr>
          <p:nvPr/>
        </p:nvSpPr>
        <p:spPr bwMode="auto">
          <a:xfrm>
            <a:off x="8422105" y="5961606"/>
            <a:ext cx="3050816"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sz="2000" dirty="0"/>
              <a:t>Figure 7.10</a:t>
            </a:r>
            <a:endParaRPr lang="en-US" altLang="en-US" sz="126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584B5-C51E-4A89-9120-09324DBC9BB7}"/>
              </a:ext>
            </a:extLst>
          </p:cNvPr>
          <p:cNvSpPr>
            <a:spLocks noGrp="1"/>
          </p:cNvSpPr>
          <p:nvPr>
            <p:ph type="title"/>
          </p:nvPr>
        </p:nvSpPr>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BC83B936-D0DF-4527-829A-BEE7CB49F111}"/>
              </a:ext>
            </a:extLst>
          </p:cNvPr>
          <p:cNvSpPr>
            <a:spLocks noGrp="1"/>
          </p:cNvSpPr>
          <p:nvPr>
            <p:ph idx="1"/>
          </p:nvPr>
        </p:nvSpPr>
        <p:spPr>
          <a:xfrm>
            <a:off x="259492" y="1075039"/>
            <a:ext cx="6734255" cy="5115693"/>
          </a:xfrm>
        </p:spPr>
        <p:txBody>
          <a:bodyPr>
            <a:normAutofit fontScale="85000" lnSpcReduction="20000"/>
          </a:bodyPr>
          <a:lstStyle/>
          <a:p>
            <a:r>
              <a:rPr lang="en-US" altLang="en-US" sz="2800" dirty="0"/>
              <a:t>The cloud consumer uses the usage and administration portal to create and assign a cloud storage device to an existing virtual server (1)</a:t>
            </a:r>
          </a:p>
          <a:p>
            <a:r>
              <a:rPr lang="en-US" altLang="en-US" sz="2800" dirty="0"/>
              <a:t>The usage and administration portal interacts with the VIM software (2a)</a:t>
            </a:r>
          </a:p>
          <a:p>
            <a:r>
              <a:rPr lang="en-US" altLang="en-US" sz="2800" dirty="0"/>
              <a:t>which creates and configures the appropriate LUN (2b).</a:t>
            </a:r>
          </a:p>
          <a:p>
            <a:r>
              <a:rPr lang="en-US" altLang="en-US" sz="2800" dirty="0"/>
              <a:t>Each cloud storage device uses a separate LUN controlled by the virtualization platform. </a:t>
            </a:r>
          </a:p>
          <a:p>
            <a:r>
              <a:rPr lang="en-US" altLang="en-US" sz="2800" dirty="0"/>
              <a:t>The cloud consumer remotely logs into the virtual server directly (3a)</a:t>
            </a:r>
          </a:p>
          <a:p>
            <a:r>
              <a:rPr lang="en-US" altLang="en-US" sz="2800" dirty="0"/>
              <a:t>to access the cloud storage device (3b).</a:t>
            </a:r>
          </a:p>
          <a:p>
            <a:endParaRPr lang="en-US" dirty="0"/>
          </a:p>
        </p:txBody>
      </p:sp>
      <p:sp>
        <p:nvSpPr>
          <p:cNvPr id="4" name="Footer Placeholder 1">
            <a:extLst>
              <a:ext uri="{FF2B5EF4-FFF2-40B4-BE49-F238E27FC236}">
                <a16:creationId xmlns:a16="http://schemas.microsoft.com/office/drawing/2014/main" id="{57A36D30-710E-452C-9373-D931527B14FB}"/>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36226" name="Picture 2">
            <a:extLst>
              <a:ext uri="{FF2B5EF4-FFF2-40B4-BE49-F238E27FC236}">
                <a16:creationId xmlns:a16="http://schemas.microsoft.com/office/drawing/2014/main" id="{1B5AD6C4-3197-4B3B-90A7-992978990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286" y="1156429"/>
            <a:ext cx="5075607" cy="4809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6227" name="Text Box 3">
            <a:extLst>
              <a:ext uri="{FF2B5EF4-FFF2-40B4-BE49-F238E27FC236}">
                <a16:creationId xmlns:a16="http://schemas.microsoft.com/office/drawing/2014/main" id="{1E15A10B-8747-4758-ACAB-8D5EE39AACF8}"/>
              </a:ext>
            </a:extLst>
          </p:cNvPr>
          <p:cNvSpPr txBox="1">
            <a:spLocks noChangeArrowheads="1"/>
          </p:cNvSpPr>
          <p:nvPr/>
        </p:nvSpPr>
        <p:spPr bwMode="auto">
          <a:xfrm>
            <a:off x="9602090" y="5966177"/>
            <a:ext cx="1563215"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dirty="0"/>
              <a:t>Figure 7.11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D0B6E-0A29-4DF6-BD5F-15116845D0C7}"/>
              </a:ext>
            </a:extLst>
          </p:cNvPr>
          <p:cNvSpPr>
            <a:spLocks noGrp="1"/>
          </p:cNvSpPr>
          <p:nvPr>
            <p:ph type="title"/>
          </p:nvPr>
        </p:nvSpPr>
        <p:spPr/>
        <p:txBody>
          <a:bodyPr>
            <a:normAutofit fontScale="90000"/>
          </a:bodyPr>
          <a:lstStyle/>
          <a:p>
            <a:pPr algn="ctr"/>
            <a:r>
              <a:rPr lang="en-US" dirty="0"/>
              <a:t>7.4. Cloud Usage Monitor</a:t>
            </a:r>
          </a:p>
        </p:txBody>
      </p:sp>
      <p:sp>
        <p:nvSpPr>
          <p:cNvPr id="3" name="Content Placeholder 2">
            <a:extLst>
              <a:ext uri="{FF2B5EF4-FFF2-40B4-BE49-F238E27FC236}">
                <a16:creationId xmlns:a16="http://schemas.microsoft.com/office/drawing/2014/main" id="{6F138775-92B2-490F-B5CC-F015E76A67AC}"/>
              </a:ext>
            </a:extLst>
          </p:cNvPr>
          <p:cNvSpPr>
            <a:spLocks noGrp="1"/>
          </p:cNvSpPr>
          <p:nvPr>
            <p:ph idx="1"/>
          </p:nvPr>
        </p:nvSpPr>
        <p:spPr/>
        <p:txBody>
          <a:bodyPr/>
          <a:lstStyle/>
          <a:p>
            <a:r>
              <a:rPr lang="en-US" dirty="0"/>
              <a:t>The cloud usage monitor mechanism is a lightweight and autonomous software program responsible for collecting and processing IT resource usage data</a:t>
            </a:r>
          </a:p>
          <a:p>
            <a:r>
              <a:rPr lang="en-US" dirty="0"/>
              <a:t>Depending on the type of usage metrics they are designed to collect and the manner in which usage data needs to be collected, cloud usage monitors can exist in different formats</a:t>
            </a:r>
          </a:p>
        </p:txBody>
      </p:sp>
      <p:sp>
        <p:nvSpPr>
          <p:cNvPr id="4" name="Footer Placeholder 1">
            <a:extLst>
              <a:ext uri="{FF2B5EF4-FFF2-40B4-BE49-F238E27FC236}">
                <a16:creationId xmlns:a16="http://schemas.microsoft.com/office/drawing/2014/main" id="{FD54103F-B703-45B2-A6C6-34EF44A5B4CB}"/>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D0B6E-0A29-4DF6-BD5F-15116845D0C7}"/>
              </a:ext>
            </a:extLst>
          </p:cNvPr>
          <p:cNvSpPr>
            <a:spLocks noGrp="1"/>
          </p:cNvSpPr>
          <p:nvPr>
            <p:ph type="title"/>
          </p:nvPr>
        </p:nvSpPr>
        <p:spPr/>
        <p:txBody>
          <a:bodyPr>
            <a:normAutofit fontScale="90000"/>
          </a:bodyPr>
          <a:lstStyle/>
          <a:p>
            <a:pPr algn="ctr"/>
            <a:r>
              <a:rPr lang="en-US" dirty="0"/>
              <a:t>7.4. Cloud Usage Monitor - Monitoring Agent</a:t>
            </a:r>
          </a:p>
        </p:txBody>
      </p:sp>
      <p:sp>
        <p:nvSpPr>
          <p:cNvPr id="3" name="Content Placeholder 2">
            <a:extLst>
              <a:ext uri="{FF2B5EF4-FFF2-40B4-BE49-F238E27FC236}">
                <a16:creationId xmlns:a16="http://schemas.microsoft.com/office/drawing/2014/main" id="{6F138775-92B2-490F-B5CC-F015E76A67AC}"/>
              </a:ext>
            </a:extLst>
          </p:cNvPr>
          <p:cNvSpPr>
            <a:spLocks noGrp="1"/>
          </p:cNvSpPr>
          <p:nvPr>
            <p:ph idx="1"/>
          </p:nvPr>
        </p:nvSpPr>
        <p:spPr>
          <a:xfrm>
            <a:off x="112296" y="1075039"/>
            <a:ext cx="7603957" cy="5286677"/>
          </a:xfrm>
        </p:spPr>
        <p:txBody>
          <a:bodyPr>
            <a:normAutofit fontScale="70000" lnSpcReduction="20000"/>
          </a:bodyPr>
          <a:lstStyle/>
          <a:p>
            <a:r>
              <a:rPr lang="en-US" altLang="en-US" sz="2800" dirty="0"/>
              <a:t>A </a:t>
            </a:r>
            <a:r>
              <a:rPr lang="en-US" altLang="en-US" sz="2800" b="1" dirty="0"/>
              <a:t>monitoring agent</a:t>
            </a:r>
            <a:r>
              <a:rPr lang="en-US" altLang="en-US" sz="2800" dirty="0"/>
              <a:t> is an intermediary, event-driven program that exists as a service agent and resides along existing communication paths to transparently monitor and analyze dataflows</a:t>
            </a:r>
          </a:p>
          <a:p>
            <a:r>
              <a:rPr lang="en-US" altLang="en-US" sz="2800" dirty="0"/>
              <a:t>A cloud service consumer sends a request message to a cloud service (1)</a:t>
            </a:r>
          </a:p>
          <a:p>
            <a:r>
              <a:rPr lang="en-US" altLang="en-US" sz="2800" dirty="0"/>
              <a:t>The monitoring agent intercepts the message to collect relevant usage data (2) </a:t>
            </a:r>
          </a:p>
          <a:p>
            <a:r>
              <a:rPr lang="en-US" altLang="en-US" sz="2800" dirty="0"/>
              <a:t>before allowing it to continue to the cloud service (3a)</a:t>
            </a:r>
          </a:p>
          <a:p>
            <a:r>
              <a:rPr lang="en-US" altLang="en-US" sz="2800" dirty="0"/>
              <a:t>The monitoring agent stores the collected usage data in a log database (3b)</a:t>
            </a:r>
          </a:p>
          <a:p>
            <a:r>
              <a:rPr lang="en-US" altLang="en-US" sz="2800" dirty="0"/>
              <a:t>The cloud service replies with a response message (4) </a:t>
            </a:r>
          </a:p>
          <a:p>
            <a:r>
              <a:rPr lang="en-US" altLang="en-US" sz="2800" dirty="0"/>
              <a:t>that is sent back to the cloud service consumer without being intercepted by the monitoring agent (5).</a:t>
            </a:r>
          </a:p>
          <a:p>
            <a:endParaRPr lang="en-US" dirty="0"/>
          </a:p>
        </p:txBody>
      </p:sp>
      <p:sp>
        <p:nvSpPr>
          <p:cNvPr id="4" name="Footer Placeholder 1">
            <a:extLst>
              <a:ext uri="{FF2B5EF4-FFF2-40B4-BE49-F238E27FC236}">
                <a16:creationId xmlns:a16="http://schemas.microsoft.com/office/drawing/2014/main" id="{FD54103F-B703-45B2-A6C6-34EF44A5B4CB}"/>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38274" name="Picture 2">
            <a:extLst>
              <a:ext uri="{FF2B5EF4-FFF2-40B4-BE49-F238E27FC236}">
                <a16:creationId xmlns:a16="http://schemas.microsoft.com/office/drawing/2014/main" id="{2C9EC7DD-8EF2-4427-8386-A6520AACEC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993" y="2484289"/>
            <a:ext cx="4939711" cy="2276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8275" name="Text Box 3">
            <a:extLst>
              <a:ext uri="{FF2B5EF4-FFF2-40B4-BE49-F238E27FC236}">
                <a16:creationId xmlns:a16="http://schemas.microsoft.com/office/drawing/2014/main" id="{14F15B63-B2C4-4B7D-97AF-08975F522666}"/>
              </a:ext>
            </a:extLst>
          </p:cNvPr>
          <p:cNvSpPr txBox="1">
            <a:spLocks noChangeArrowheads="1"/>
          </p:cNvSpPr>
          <p:nvPr/>
        </p:nvSpPr>
        <p:spPr bwMode="auto">
          <a:xfrm>
            <a:off x="9416716" y="4761267"/>
            <a:ext cx="1414097"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400" dirty="0"/>
              <a:t>Figure 7.12</a:t>
            </a:r>
          </a:p>
        </p:txBody>
      </p:sp>
    </p:spTree>
    <p:extLst>
      <p:ext uri="{BB962C8B-B14F-4D97-AF65-F5344CB8AC3E}">
        <p14:creationId xmlns:p14="http://schemas.microsoft.com/office/powerpoint/2010/main" val="3981297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E9D3-833A-44D0-9574-1A71DF7D7867}"/>
              </a:ext>
            </a:extLst>
          </p:cNvPr>
          <p:cNvSpPr>
            <a:spLocks noGrp="1"/>
          </p:cNvSpPr>
          <p:nvPr>
            <p:ph type="title"/>
          </p:nvPr>
        </p:nvSpPr>
        <p:spPr/>
        <p:txBody>
          <a:bodyPr>
            <a:normAutofit fontScale="90000"/>
          </a:bodyPr>
          <a:lstStyle/>
          <a:p>
            <a:r>
              <a:rPr lang="en-US" dirty="0"/>
              <a:t>7.4. Cloud Usage Monitor - Resource Agent</a:t>
            </a:r>
          </a:p>
        </p:txBody>
      </p:sp>
      <p:sp>
        <p:nvSpPr>
          <p:cNvPr id="3" name="Content Placeholder 2">
            <a:extLst>
              <a:ext uri="{FF2B5EF4-FFF2-40B4-BE49-F238E27FC236}">
                <a16:creationId xmlns:a16="http://schemas.microsoft.com/office/drawing/2014/main" id="{2EEC0485-6359-49A9-BAAB-C54B8291C8F0}"/>
              </a:ext>
            </a:extLst>
          </p:cNvPr>
          <p:cNvSpPr>
            <a:spLocks noGrp="1"/>
          </p:cNvSpPr>
          <p:nvPr>
            <p:ph idx="1"/>
          </p:nvPr>
        </p:nvSpPr>
        <p:spPr/>
        <p:txBody>
          <a:bodyPr/>
          <a:lstStyle/>
          <a:p>
            <a:r>
              <a:rPr lang="en-US" dirty="0"/>
              <a:t>A </a:t>
            </a:r>
            <a:r>
              <a:rPr lang="en-US" b="1" dirty="0"/>
              <a:t>resource agent </a:t>
            </a:r>
            <a:r>
              <a:rPr lang="en-US" dirty="0"/>
              <a:t>is a processing module that collects usage data by having event-driven interactions with specialized resource software </a:t>
            </a:r>
          </a:p>
          <a:p>
            <a:r>
              <a:rPr lang="en-US" dirty="0"/>
              <a:t>This module is used to monitor usage metrics based on pre-defined, observable events at the resource software level, such as initiating, suspending, resuming, and vertical scaling</a:t>
            </a:r>
          </a:p>
        </p:txBody>
      </p:sp>
      <p:sp>
        <p:nvSpPr>
          <p:cNvPr id="4" name="Footer Placeholder 1">
            <a:extLst>
              <a:ext uri="{FF2B5EF4-FFF2-40B4-BE49-F238E27FC236}">
                <a16:creationId xmlns:a16="http://schemas.microsoft.com/office/drawing/2014/main" id="{8A343F45-54DD-4F5F-8343-17FC7050052A}"/>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E9D3-833A-44D0-9574-1A71DF7D7867}"/>
              </a:ext>
            </a:extLst>
          </p:cNvPr>
          <p:cNvSpPr>
            <a:spLocks noGrp="1"/>
          </p:cNvSpPr>
          <p:nvPr>
            <p:ph type="title"/>
          </p:nvPr>
        </p:nvSpPr>
        <p:spPr/>
        <p:txBody>
          <a:bodyPr>
            <a:normAutofit fontScale="90000"/>
          </a:bodyPr>
          <a:lstStyle/>
          <a:p>
            <a:r>
              <a:rPr lang="en-US" dirty="0"/>
              <a:t>7.4. Cloud Usage Monitor - Resource Agent</a:t>
            </a:r>
          </a:p>
        </p:txBody>
      </p:sp>
      <p:sp>
        <p:nvSpPr>
          <p:cNvPr id="3" name="Content Placeholder 2">
            <a:extLst>
              <a:ext uri="{FF2B5EF4-FFF2-40B4-BE49-F238E27FC236}">
                <a16:creationId xmlns:a16="http://schemas.microsoft.com/office/drawing/2014/main" id="{2EEC0485-6359-49A9-BAAB-C54B8291C8F0}"/>
              </a:ext>
            </a:extLst>
          </p:cNvPr>
          <p:cNvSpPr>
            <a:spLocks noGrp="1"/>
          </p:cNvSpPr>
          <p:nvPr>
            <p:ph idx="1"/>
          </p:nvPr>
        </p:nvSpPr>
        <p:spPr>
          <a:xfrm>
            <a:off x="259492" y="1075039"/>
            <a:ext cx="5217443" cy="5115693"/>
          </a:xfrm>
        </p:spPr>
        <p:txBody>
          <a:bodyPr>
            <a:normAutofit fontScale="92500"/>
          </a:bodyPr>
          <a:lstStyle/>
          <a:p>
            <a:r>
              <a:rPr lang="en-US" altLang="en-US" sz="2800" dirty="0"/>
              <a:t>The resource agent is actively monitoring a virtual server and detects an increase in usage (1)</a:t>
            </a:r>
          </a:p>
          <a:p>
            <a:r>
              <a:rPr lang="en-US" altLang="en-US" sz="2800" dirty="0"/>
              <a:t>The resource agent receives a notification from the underlying resource management program that the virtual server is being scaled up and stores the collected usage data in a log database</a:t>
            </a:r>
            <a:r>
              <a:rPr lang="en-US" altLang="en-US" sz="2800"/>
              <a:t>, as </a:t>
            </a:r>
            <a:r>
              <a:rPr lang="en-US" altLang="en-US" sz="2800" dirty="0"/>
              <a:t>per its monitoring metrics (2).</a:t>
            </a:r>
          </a:p>
          <a:p>
            <a:endParaRPr lang="en-US" dirty="0"/>
          </a:p>
        </p:txBody>
      </p:sp>
      <p:sp>
        <p:nvSpPr>
          <p:cNvPr id="4" name="Footer Placeholder 1">
            <a:extLst>
              <a:ext uri="{FF2B5EF4-FFF2-40B4-BE49-F238E27FC236}">
                <a16:creationId xmlns:a16="http://schemas.microsoft.com/office/drawing/2014/main" id="{8A343F45-54DD-4F5F-8343-17FC7050052A}"/>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40322" name="Picture 2">
            <a:extLst>
              <a:ext uri="{FF2B5EF4-FFF2-40B4-BE49-F238E27FC236}">
                <a16:creationId xmlns:a16="http://schemas.microsoft.com/office/drawing/2014/main" id="{305C5BDA-77AA-4724-8D79-D1FC3617A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35" y="1647524"/>
            <a:ext cx="6715065" cy="3970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0323" name="Text Box 3">
            <a:extLst>
              <a:ext uri="{FF2B5EF4-FFF2-40B4-BE49-F238E27FC236}">
                <a16:creationId xmlns:a16="http://schemas.microsoft.com/office/drawing/2014/main" id="{31EA0A86-7C8F-446D-8D60-AC53ECA14096}"/>
              </a:ext>
            </a:extLst>
          </p:cNvPr>
          <p:cNvSpPr txBox="1">
            <a:spLocks noChangeArrowheads="1"/>
          </p:cNvSpPr>
          <p:nvPr/>
        </p:nvSpPr>
        <p:spPr bwMode="auto">
          <a:xfrm>
            <a:off x="9930063" y="5904372"/>
            <a:ext cx="1656447"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7.13</a:t>
            </a:r>
          </a:p>
        </p:txBody>
      </p:sp>
    </p:spTree>
    <p:extLst>
      <p:ext uri="{BB962C8B-B14F-4D97-AF65-F5344CB8AC3E}">
        <p14:creationId xmlns:p14="http://schemas.microsoft.com/office/powerpoint/2010/main" val="2049964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C2C8B-2F25-447F-B6C0-5A8EC5184337}"/>
              </a:ext>
            </a:extLst>
          </p:cNvPr>
          <p:cNvSpPr>
            <a:spLocks noGrp="1"/>
          </p:cNvSpPr>
          <p:nvPr>
            <p:ph type="title"/>
          </p:nvPr>
        </p:nvSpPr>
        <p:spPr/>
        <p:txBody>
          <a:bodyPr>
            <a:normAutofit fontScale="90000"/>
          </a:bodyPr>
          <a:lstStyle/>
          <a:p>
            <a:pPr algn="ctr"/>
            <a:r>
              <a:rPr lang="en-US" dirty="0"/>
              <a:t>7.4. Cloud Usage Monitor - Polling Agent</a:t>
            </a:r>
          </a:p>
        </p:txBody>
      </p:sp>
      <p:sp>
        <p:nvSpPr>
          <p:cNvPr id="3" name="Content Placeholder 2">
            <a:extLst>
              <a:ext uri="{FF2B5EF4-FFF2-40B4-BE49-F238E27FC236}">
                <a16:creationId xmlns:a16="http://schemas.microsoft.com/office/drawing/2014/main" id="{DDED0ED8-3266-4466-B46F-1D975FE32682}"/>
              </a:ext>
            </a:extLst>
          </p:cNvPr>
          <p:cNvSpPr>
            <a:spLocks noGrp="1"/>
          </p:cNvSpPr>
          <p:nvPr>
            <p:ph idx="1"/>
          </p:nvPr>
        </p:nvSpPr>
        <p:spPr>
          <a:xfrm>
            <a:off x="259492" y="1075039"/>
            <a:ext cx="6975497" cy="5115693"/>
          </a:xfrm>
        </p:spPr>
        <p:txBody>
          <a:bodyPr/>
          <a:lstStyle/>
          <a:p>
            <a:r>
              <a:rPr lang="en-US" altLang="en-US" sz="2800" dirty="0"/>
              <a:t>A </a:t>
            </a:r>
            <a:r>
              <a:rPr lang="en-US" altLang="en-US" sz="2800" b="1" dirty="0"/>
              <a:t>polling agent </a:t>
            </a:r>
            <a:r>
              <a:rPr lang="en-US" altLang="en-US" sz="2800" dirty="0"/>
              <a:t>monitors the status of a cloud service hosted by a virtual server by sending periodic polling request messages and receiving polling response messages that report usage status “A” after a number of polling cycles, until it receives a usage status of “B” (1)</a:t>
            </a:r>
          </a:p>
          <a:p>
            <a:r>
              <a:rPr lang="en-US" altLang="en-US" sz="2800" dirty="0"/>
              <a:t>upon which the polling agent records the new usage status in the log database (2).</a:t>
            </a:r>
            <a:endParaRPr lang="en-US" dirty="0"/>
          </a:p>
        </p:txBody>
      </p:sp>
      <p:sp>
        <p:nvSpPr>
          <p:cNvPr id="4" name="Footer Placeholder 1">
            <a:extLst>
              <a:ext uri="{FF2B5EF4-FFF2-40B4-BE49-F238E27FC236}">
                <a16:creationId xmlns:a16="http://schemas.microsoft.com/office/drawing/2014/main" id="{6A6C70FA-AE23-45E2-A162-5A252ABE08EA}"/>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42370" name="Picture 2">
            <a:extLst>
              <a:ext uri="{FF2B5EF4-FFF2-40B4-BE49-F238E27FC236}">
                <a16:creationId xmlns:a16="http://schemas.microsoft.com/office/drawing/2014/main" id="{590E9FE7-7946-4509-8D89-6092B30F6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756" y="2030882"/>
            <a:ext cx="4492752" cy="2796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2371" name="Text Box 3">
            <a:extLst>
              <a:ext uri="{FF2B5EF4-FFF2-40B4-BE49-F238E27FC236}">
                <a16:creationId xmlns:a16="http://schemas.microsoft.com/office/drawing/2014/main" id="{62C9FDF0-3663-4747-A304-846241F4D64D}"/>
              </a:ext>
            </a:extLst>
          </p:cNvPr>
          <p:cNvSpPr txBox="1">
            <a:spLocks noChangeArrowheads="1"/>
          </p:cNvSpPr>
          <p:nvPr/>
        </p:nvSpPr>
        <p:spPr bwMode="auto">
          <a:xfrm>
            <a:off x="8935572" y="4860261"/>
            <a:ext cx="1501119"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600" dirty="0"/>
              <a:t>Figure 7.14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7480D-AE71-4138-BC65-46D9C6AFC2A0}"/>
              </a:ext>
            </a:extLst>
          </p:cNvPr>
          <p:cNvSpPr>
            <a:spLocks noGrp="1"/>
          </p:cNvSpPr>
          <p:nvPr>
            <p:ph type="title"/>
          </p:nvPr>
        </p:nvSpPr>
        <p:spPr/>
        <p:txBody>
          <a:bodyPr>
            <a:normAutofit fontScale="90000"/>
          </a:bodyPr>
          <a:lstStyle/>
          <a:p>
            <a:pPr algn="ctr"/>
            <a:r>
              <a:rPr lang="en-US" dirty="0"/>
              <a:t>7.5. Resource Replication</a:t>
            </a:r>
          </a:p>
        </p:txBody>
      </p:sp>
      <p:sp>
        <p:nvSpPr>
          <p:cNvPr id="3" name="Content Placeholder 2">
            <a:extLst>
              <a:ext uri="{FF2B5EF4-FFF2-40B4-BE49-F238E27FC236}">
                <a16:creationId xmlns:a16="http://schemas.microsoft.com/office/drawing/2014/main" id="{4DEF8019-E117-4F28-8CE6-19208D07B32D}"/>
              </a:ext>
            </a:extLst>
          </p:cNvPr>
          <p:cNvSpPr>
            <a:spLocks noGrp="1"/>
          </p:cNvSpPr>
          <p:nvPr>
            <p:ph idx="1"/>
          </p:nvPr>
        </p:nvSpPr>
        <p:spPr>
          <a:xfrm>
            <a:off x="259492" y="1075039"/>
            <a:ext cx="5355309" cy="5115693"/>
          </a:xfrm>
        </p:spPr>
        <p:txBody>
          <a:bodyPr>
            <a:normAutofit fontScale="92500"/>
          </a:bodyPr>
          <a:lstStyle/>
          <a:p>
            <a:r>
              <a:rPr lang="en-US" dirty="0"/>
              <a:t>Defined as the creation of multiple instances of the same IT resource, replication is typically performed when an IT resource’s availability and performance need to be enhanced</a:t>
            </a:r>
          </a:p>
          <a:p>
            <a:r>
              <a:rPr lang="en-US" dirty="0"/>
              <a:t>Virtualization technology is used to implement the resource replication mechanism to replicate cloud-based IT resources</a:t>
            </a:r>
          </a:p>
        </p:txBody>
      </p:sp>
      <p:sp>
        <p:nvSpPr>
          <p:cNvPr id="4" name="Footer Placeholder 1">
            <a:extLst>
              <a:ext uri="{FF2B5EF4-FFF2-40B4-BE49-F238E27FC236}">
                <a16:creationId xmlns:a16="http://schemas.microsoft.com/office/drawing/2014/main" id="{DC26BC0A-676D-4840-8DB6-2A04A38016B2}"/>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46466" name="Picture 2">
            <a:extLst>
              <a:ext uri="{FF2B5EF4-FFF2-40B4-BE49-F238E27FC236}">
                <a16:creationId xmlns:a16="http://schemas.microsoft.com/office/drawing/2014/main" id="{7489BEB0-649F-4D1F-BE81-D68E5B3D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4801" y="1223349"/>
            <a:ext cx="6317707" cy="4559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6467" name="Text Box 3">
            <a:extLst>
              <a:ext uri="{FF2B5EF4-FFF2-40B4-BE49-F238E27FC236}">
                <a16:creationId xmlns:a16="http://schemas.microsoft.com/office/drawing/2014/main" id="{16C0B672-2B47-44D2-B9B5-0A7DA632354D}"/>
              </a:ext>
            </a:extLst>
          </p:cNvPr>
          <p:cNvSpPr txBox="1">
            <a:spLocks noChangeArrowheads="1"/>
          </p:cNvSpPr>
          <p:nvPr/>
        </p:nvSpPr>
        <p:spPr bwMode="auto">
          <a:xfrm>
            <a:off x="6898104" y="5885200"/>
            <a:ext cx="4807416"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7.16 The hypervisor replicates several instances of a virtual server, using a stored virtual server image.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E7EBC-91AE-41D6-8E16-A302FF604919}"/>
              </a:ext>
            </a:extLst>
          </p:cNvPr>
          <p:cNvSpPr>
            <a:spLocks noGrp="1"/>
          </p:cNvSpPr>
          <p:nvPr>
            <p:ph type="title"/>
          </p:nvPr>
        </p:nvSpPr>
        <p:spPr/>
        <p:txBody>
          <a:bodyPr>
            <a:normAutofit fontScale="90000"/>
          </a:bodyPr>
          <a:lstStyle/>
          <a:p>
            <a:pPr algn="ctr"/>
            <a:r>
              <a:rPr lang="en-US" dirty="0"/>
              <a:t>7.1. Logical Network Perimeter</a:t>
            </a:r>
          </a:p>
        </p:txBody>
      </p:sp>
      <p:sp>
        <p:nvSpPr>
          <p:cNvPr id="3" name="Content Placeholder 2">
            <a:extLst>
              <a:ext uri="{FF2B5EF4-FFF2-40B4-BE49-F238E27FC236}">
                <a16:creationId xmlns:a16="http://schemas.microsoft.com/office/drawing/2014/main" id="{9C5317B0-FD96-4593-BC98-C7D5BB8B9C03}"/>
              </a:ext>
            </a:extLst>
          </p:cNvPr>
          <p:cNvSpPr>
            <a:spLocks noGrp="1"/>
          </p:cNvSpPr>
          <p:nvPr>
            <p:ph idx="1"/>
          </p:nvPr>
        </p:nvSpPr>
        <p:spPr>
          <a:xfrm>
            <a:off x="259492" y="1075039"/>
            <a:ext cx="8697093" cy="5115693"/>
          </a:xfrm>
        </p:spPr>
        <p:txBody>
          <a:bodyPr>
            <a:normAutofit lnSpcReduction="10000"/>
          </a:bodyPr>
          <a:lstStyle/>
          <a:p>
            <a:r>
              <a:rPr lang="en-US" dirty="0"/>
              <a:t>Defined as the isolation of a network environment from the rest of a communications network</a:t>
            </a:r>
          </a:p>
          <a:p>
            <a:r>
              <a:rPr lang="en-US" dirty="0"/>
              <a:t>Establishes a virtual network boundary that can encompass and isolate a group of related cloud-based IT resources that may be physically distributed</a:t>
            </a:r>
          </a:p>
          <a:p>
            <a:r>
              <a:rPr lang="en-US" dirty="0"/>
              <a:t>Implemented to:</a:t>
            </a:r>
          </a:p>
          <a:p>
            <a:pPr lvl="1"/>
            <a:r>
              <a:rPr lang="en-US" dirty="0"/>
              <a:t>isolate IT resources in a cloud from non-authorized users</a:t>
            </a:r>
          </a:p>
          <a:p>
            <a:pPr lvl="1"/>
            <a:r>
              <a:rPr lang="en-US" dirty="0"/>
              <a:t>isolate IT resources in a cloud from non-users</a:t>
            </a:r>
          </a:p>
          <a:p>
            <a:pPr lvl="1"/>
            <a:r>
              <a:rPr lang="en-US" dirty="0"/>
              <a:t>isolate IT resources in a cloud from cloud consumers</a:t>
            </a:r>
          </a:p>
          <a:p>
            <a:pPr lvl="1"/>
            <a:r>
              <a:rPr lang="en-US" dirty="0"/>
              <a:t>control the bandwidth that is available to isolated IT resources</a:t>
            </a:r>
          </a:p>
        </p:txBody>
      </p:sp>
      <p:sp>
        <p:nvSpPr>
          <p:cNvPr id="4" name="Footer Placeholder 1">
            <a:extLst>
              <a:ext uri="{FF2B5EF4-FFF2-40B4-BE49-F238E27FC236}">
                <a16:creationId xmlns:a16="http://schemas.microsoft.com/office/drawing/2014/main" id="{3444438B-98B1-4BDE-B36B-960331B97E8D}"/>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15746" name="Picture 2">
            <a:extLst>
              <a:ext uri="{FF2B5EF4-FFF2-40B4-BE49-F238E27FC236}">
                <a16:creationId xmlns:a16="http://schemas.microsoft.com/office/drawing/2014/main" id="{6FDA6CE7-4CFB-4976-9C73-26CDE45D8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7283" y="2053539"/>
            <a:ext cx="2063975" cy="206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5747" name="Text Box 3">
            <a:extLst>
              <a:ext uri="{FF2B5EF4-FFF2-40B4-BE49-F238E27FC236}">
                <a16:creationId xmlns:a16="http://schemas.microsoft.com/office/drawing/2014/main" id="{C45E31E0-910C-4A7D-A510-AB30F4055794}"/>
              </a:ext>
            </a:extLst>
          </p:cNvPr>
          <p:cNvSpPr txBox="1">
            <a:spLocks noChangeArrowheads="1"/>
          </p:cNvSpPr>
          <p:nvPr/>
        </p:nvSpPr>
        <p:spPr bwMode="auto">
          <a:xfrm>
            <a:off x="9209178" y="4303145"/>
            <a:ext cx="2900184"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7.1 The dashed line notation used to indicate the boundary of a logical network perimeter.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0C72-F0AA-4872-95B9-A6F066688C9F}"/>
              </a:ext>
            </a:extLst>
          </p:cNvPr>
          <p:cNvSpPr>
            <a:spLocks noGrp="1"/>
          </p:cNvSpPr>
          <p:nvPr>
            <p:ph type="title"/>
          </p:nvPr>
        </p:nvSpPr>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652C8F8A-516B-45BE-AE50-38EED6EC15B2}"/>
              </a:ext>
            </a:extLst>
          </p:cNvPr>
          <p:cNvSpPr>
            <a:spLocks noGrp="1"/>
          </p:cNvSpPr>
          <p:nvPr>
            <p:ph idx="1"/>
          </p:nvPr>
        </p:nvSpPr>
        <p:spPr>
          <a:xfrm>
            <a:off x="259493" y="1075039"/>
            <a:ext cx="9248736" cy="5115693"/>
          </a:xfrm>
        </p:spPr>
        <p:txBody>
          <a:bodyPr/>
          <a:lstStyle/>
          <a:p>
            <a:r>
              <a:rPr lang="en-US" dirty="0"/>
              <a:t>A high-availability virtual server is running in Data Center A. VIM instances in Data Centers A and B are executing a coordination function that allows detection of failure conditions. </a:t>
            </a:r>
          </a:p>
          <a:p>
            <a:r>
              <a:rPr lang="en-US" dirty="0"/>
              <a:t>Stored VM images are replicated between data centers as a result of the high-availability architecture</a:t>
            </a:r>
          </a:p>
        </p:txBody>
      </p:sp>
      <p:sp>
        <p:nvSpPr>
          <p:cNvPr id="4" name="Footer Placeholder 1">
            <a:extLst>
              <a:ext uri="{FF2B5EF4-FFF2-40B4-BE49-F238E27FC236}">
                <a16:creationId xmlns:a16="http://schemas.microsoft.com/office/drawing/2014/main" id="{0B151BAF-7431-453E-918F-C0051205AC3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48514" name="Picture 2">
            <a:extLst>
              <a:ext uri="{FF2B5EF4-FFF2-40B4-BE49-F238E27FC236}">
                <a16:creationId xmlns:a16="http://schemas.microsoft.com/office/drawing/2014/main" id="{1F2CEA1A-E8DD-419E-A558-DA55596B6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8228" y="948850"/>
            <a:ext cx="2268372" cy="5557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8515" name="Text Box 3">
            <a:extLst>
              <a:ext uri="{FF2B5EF4-FFF2-40B4-BE49-F238E27FC236}">
                <a16:creationId xmlns:a16="http://schemas.microsoft.com/office/drawing/2014/main" id="{F5A0F1F9-D758-4D4B-80FD-2AD48B79228E}"/>
              </a:ext>
            </a:extLst>
          </p:cNvPr>
          <p:cNvSpPr txBox="1">
            <a:spLocks noChangeArrowheads="1"/>
          </p:cNvSpPr>
          <p:nvPr/>
        </p:nvSpPr>
        <p:spPr bwMode="auto">
          <a:xfrm>
            <a:off x="8270626" y="6066624"/>
            <a:ext cx="1102289"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600" dirty="0"/>
              <a:t>Figure 7.17</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1ACE-C42E-40DB-8EDD-A0B9EA3DCA8C}"/>
              </a:ext>
            </a:extLst>
          </p:cNvPr>
          <p:cNvSpPr>
            <a:spLocks noGrp="1"/>
          </p:cNvSpPr>
          <p:nvPr>
            <p:ph type="title"/>
          </p:nvPr>
        </p:nvSpPr>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FD9210DC-296D-48AE-9DA0-E7BC1AA4647F}"/>
              </a:ext>
            </a:extLst>
          </p:cNvPr>
          <p:cNvSpPr>
            <a:spLocks noGrp="1"/>
          </p:cNvSpPr>
          <p:nvPr>
            <p:ph idx="1"/>
          </p:nvPr>
        </p:nvSpPr>
        <p:spPr>
          <a:xfrm>
            <a:off x="259492" y="1075039"/>
            <a:ext cx="9044929" cy="5115693"/>
          </a:xfrm>
        </p:spPr>
        <p:txBody>
          <a:bodyPr/>
          <a:lstStyle/>
          <a:p>
            <a:r>
              <a:rPr lang="en-US" dirty="0"/>
              <a:t>The virtual server becomes unavailable in Data Center A</a:t>
            </a:r>
          </a:p>
          <a:p>
            <a:r>
              <a:rPr lang="en-US" dirty="0"/>
              <a:t>The VIM in Data Center B detects the failure condition and starts to reallocate the high-availability server from Data Center A to Data Center B.</a:t>
            </a:r>
          </a:p>
          <a:p>
            <a:endParaRPr lang="en-US" dirty="0"/>
          </a:p>
        </p:txBody>
      </p:sp>
      <p:sp>
        <p:nvSpPr>
          <p:cNvPr id="4" name="Footer Placeholder 1">
            <a:extLst>
              <a:ext uri="{FF2B5EF4-FFF2-40B4-BE49-F238E27FC236}">
                <a16:creationId xmlns:a16="http://schemas.microsoft.com/office/drawing/2014/main" id="{079E9FAA-B5A2-4687-99DA-0F2D01FFD2BD}"/>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50562" name="Picture 2">
            <a:extLst>
              <a:ext uri="{FF2B5EF4-FFF2-40B4-BE49-F238E27FC236}">
                <a16:creationId xmlns:a16="http://schemas.microsoft.com/office/drawing/2014/main" id="{C4674EBC-9ECA-472B-963A-D4614F1C5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063" y="1059306"/>
            <a:ext cx="2289812" cy="5611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0563" name="Text Box 3">
            <a:extLst>
              <a:ext uri="{FF2B5EF4-FFF2-40B4-BE49-F238E27FC236}">
                <a16:creationId xmlns:a16="http://schemas.microsoft.com/office/drawing/2014/main" id="{501F030A-ED95-4212-9613-1191C391B69F}"/>
              </a:ext>
            </a:extLst>
          </p:cNvPr>
          <p:cNvSpPr txBox="1">
            <a:spLocks noChangeArrowheads="1"/>
          </p:cNvSpPr>
          <p:nvPr/>
        </p:nvSpPr>
        <p:spPr bwMode="auto">
          <a:xfrm>
            <a:off x="8395953" y="6106947"/>
            <a:ext cx="1102289"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600" dirty="0"/>
              <a:t>Figure 7.18</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6FB09-2B05-4742-8E88-744754077F69}"/>
              </a:ext>
            </a:extLst>
          </p:cNvPr>
          <p:cNvSpPr>
            <a:spLocks noGrp="1"/>
          </p:cNvSpPr>
          <p:nvPr>
            <p:ph type="title"/>
          </p:nvPr>
        </p:nvSpPr>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581B0FB4-823C-4447-B983-D8F4010F1C5F}"/>
              </a:ext>
            </a:extLst>
          </p:cNvPr>
          <p:cNvSpPr>
            <a:spLocks noGrp="1"/>
          </p:cNvSpPr>
          <p:nvPr>
            <p:ph idx="1"/>
          </p:nvPr>
        </p:nvSpPr>
        <p:spPr>
          <a:xfrm>
            <a:off x="259494" y="1075039"/>
            <a:ext cx="7135918" cy="5115693"/>
          </a:xfrm>
        </p:spPr>
        <p:txBody>
          <a:bodyPr/>
          <a:lstStyle/>
          <a:p>
            <a:r>
              <a:rPr lang="en-US" dirty="0"/>
              <a:t>A new instance of the virtual server is created and made available in Data Center B.</a:t>
            </a:r>
          </a:p>
        </p:txBody>
      </p:sp>
      <p:sp>
        <p:nvSpPr>
          <p:cNvPr id="4" name="Footer Placeholder 1">
            <a:extLst>
              <a:ext uri="{FF2B5EF4-FFF2-40B4-BE49-F238E27FC236}">
                <a16:creationId xmlns:a16="http://schemas.microsoft.com/office/drawing/2014/main" id="{02163586-C036-427A-9A4E-370021335AE5}"/>
              </a:ext>
            </a:extLst>
          </p:cNvPr>
          <p:cNvSpPr>
            <a:spLocks noGrp="1"/>
          </p:cNvSpPr>
          <p:nvPr>
            <p:ph type="ftr" sz="quarter" idx="11"/>
          </p:nvPr>
        </p:nvSpPr>
        <p:spPr/>
        <p:txBody>
          <a:bodyPr/>
          <a:lstStyle/>
          <a:p>
            <a:r>
              <a:rPr lang="en-US" altLang="en-US" dirty="0"/>
              <a:t>From </a:t>
            </a:r>
            <a:r>
              <a:rPr lang="en-US" altLang="en-US" i="1" dirty="0"/>
              <a:t>Cloud Computing</a:t>
            </a:r>
            <a:r>
              <a:rPr lang="en-US" altLang="en-US" dirty="0"/>
              <a:t> by Thomas </a:t>
            </a:r>
            <a:r>
              <a:rPr lang="en-US" altLang="en-US" dirty="0" err="1"/>
              <a:t>Erl</a:t>
            </a:r>
            <a:r>
              <a:rPr lang="en-US" altLang="en-US" dirty="0"/>
              <a:t>, </a:t>
            </a:r>
            <a:r>
              <a:rPr lang="en-US" altLang="en-US" dirty="0" err="1"/>
              <a:t>Zaigham</a:t>
            </a:r>
            <a:r>
              <a:rPr lang="en-US" altLang="en-US" dirty="0"/>
              <a:t> Mahmood, and Ricardo </a:t>
            </a:r>
            <a:r>
              <a:rPr lang="en-US" altLang="en-US" dirty="0" err="1"/>
              <a:t>Puttini</a:t>
            </a:r>
            <a:endParaRPr lang="en-US" altLang="en-US" dirty="0"/>
          </a:p>
          <a:p>
            <a:r>
              <a:rPr lang="en-US" altLang="en-US" dirty="0"/>
              <a:t>(ISBN: 0133387526) Copyright © 2013 </a:t>
            </a:r>
            <a:r>
              <a:rPr lang="en-US" altLang="en-US" dirty="0" err="1"/>
              <a:t>Arcitura</a:t>
            </a:r>
            <a:r>
              <a:rPr lang="en-US" altLang="en-US" dirty="0"/>
              <a:t> Education, Inc. All rights reserved.</a:t>
            </a:r>
          </a:p>
        </p:txBody>
      </p:sp>
      <p:pic>
        <p:nvPicPr>
          <p:cNvPr id="452610" name="Picture 2">
            <a:extLst>
              <a:ext uri="{FF2B5EF4-FFF2-40B4-BE49-F238E27FC236}">
                <a16:creationId xmlns:a16="http://schemas.microsoft.com/office/drawing/2014/main" id="{3DD381FA-C25E-45CD-AE8C-30C0136F0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411" y="976404"/>
            <a:ext cx="2322687" cy="5694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2611" name="Text Box 3">
            <a:extLst>
              <a:ext uri="{FF2B5EF4-FFF2-40B4-BE49-F238E27FC236}">
                <a16:creationId xmlns:a16="http://schemas.microsoft.com/office/drawing/2014/main" id="{F22D9CAD-CD87-44A5-B635-EC1F63FD9116}"/>
              </a:ext>
            </a:extLst>
          </p:cNvPr>
          <p:cNvSpPr txBox="1">
            <a:spLocks noChangeArrowheads="1"/>
          </p:cNvSpPr>
          <p:nvPr/>
        </p:nvSpPr>
        <p:spPr bwMode="auto">
          <a:xfrm>
            <a:off x="10469415" y="3823660"/>
            <a:ext cx="1102289"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600" dirty="0"/>
              <a:t>Figure 7.19</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92AF1-F82E-4C86-A732-4F4A1BB2D0E3}"/>
              </a:ext>
            </a:extLst>
          </p:cNvPr>
          <p:cNvSpPr>
            <a:spLocks noGrp="1"/>
          </p:cNvSpPr>
          <p:nvPr>
            <p:ph type="title"/>
          </p:nvPr>
        </p:nvSpPr>
        <p:spPr/>
        <p:txBody>
          <a:bodyPr>
            <a:normAutofit fontScale="90000"/>
          </a:bodyPr>
          <a:lstStyle/>
          <a:p>
            <a:pPr algn="ctr"/>
            <a:r>
              <a:rPr lang="en-US" dirty="0"/>
              <a:t>7.6. Ready-Made Environment</a:t>
            </a:r>
          </a:p>
        </p:txBody>
      </p:sp>
      <p:sp>
        <p:nvSpPr>
          <p:cNvPr id="3" name="Content Placeholder 2">
            <a:extLst>
              <a:ext uri="{FF2B5EF4-FFF2-40B4-BE49-F238E27FC236}">
                <a16:creationId xmlns:a16="http://schemas.microsoft.com/office/drawing/2014/main" id="{596A5901-B100-4815-948F-3E1A860603B4}"/>
              </a:ext>
            </a:extLst>
          </p:cNvPr>
          <p:cNvSpPr>
            <a:spLocks noGrp="1"/>
          </p:cNvSpPr>
          <p:nvPr>
            <p:ph idx="1"/>
          </p:nvPr>
        </p:nvSpPr>
        <p:spPr/>
        <p:txBody>
          <a:bodyPr/>
          <a:lstStyle/>
          <a:p>
            <a:r>
              <a:rPr lang="en-US" dirty="0"/>
              <a:t>The </a:t>
            </a:r>
            <a:r>
              <a:rPr lang="en-US" b="1" dirty="0"/>
              <a:t>ready-made environment </a:t>
            </a:r>
            <a:r>
              <a:rPr lang="en-US" dirty="0"/>
              <a:t>mechanism is a defining component of the PaaS cloud delivery model that represents a pre-defined, cloud-based platform comprised of a set of already installed IT resources, ready to be used and customized by a cloud consumer</a:t>
            </a:r>
          </a:p>
          <a:p>
            <a:r>
              <a:rPr lang="en-US" dirty="0"/>
              <a:t>These environments are utilized by cloud consumers to remotely develop and deploy their own services and applications within a cloud</a:t>
            </a:r>
          </a:p>
          <a:p>
            <a:r>
              <a:rPr lang="en-US" dirty="0"/>
              <a:t>Typical ready-made environments include pre-installed IT resources, such as databases, middleware, development tools, and governance tools.</a:t>
            </a:r>
          </a:p>
          <a:p>
            <a:r>
              <a:rPr lang="en-US" dirty="0"/>
              <a:t>Has SDK</a:t>
            </a:r>
          </a:p>
        </p:txBody>
      </p:sp>
      <p:sp>
        <p:nvSpPr>
          <p:cNvPr id="4" name="Footer Placeholder 1">
            <a:extLst>
              <a:ext uri="{FF2B5EF4-FFF2-40B4-BE49-F238E27FC236}">
                <a16:creationId xmlns:a16="http://schemas.microsoft.com/office/drawing/2014/main" id="{0B4D569A-6D15-40A8-B153-C9955DFAA3D9}"/>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92AF1-F82E-4C86-A732-4F4A1BB2D0E3}"/>
              </a:ext>
            </a:extLst>
          </p:cNvPr>
          <p:cNvSpPr>
            <a:spLocks noGrp="1"/>
          </p:cNvSpPr>
          <p:nvPr>
            <p:ph type="title"/>
          </p:nvPr>
        </p:nvSpPr>
        <p:spPr/>
        <p:txBody>
          <a:bodyPr>
            <a:normAutofit fontScale="90000"/>
          </a:bodyPr>
          <a:lstStyle/>
          <a:p>
            <a:pPr algn="ctr"/>
            <a:r>
              <a:rPr lang="en-US" dirty="0"/>
              <a:t>7.6. Ready-Made Environment</a:t>
            </a:r>
          </a:p>
        </p:txBody>
      </p:sp>
      <p:sp>
        <p:nvSpPr>
          <p:cNvPr id="4" name="Footer Placeholder 1">
            <a:extLst>
              <a:ext uri="{FF2B5EF4-FFF2-40B4-BE49-F238E27FC236}">
                <a16:creationId xmlns:a16="http://schemas.microsoft.com/office/drawing/2014/main" id="{0B4D569A-6D15-40A8-B153-C9955DFAA3D9}"/>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54658" name="Picture 2">
            <a:extLst>
              <a:ext uri="{FF2B5EF4-FFF2-40B4-BE49-F238E27FC236}">
                <a16:creationId xmlns:a16="http://schemas.microsoft.com/office/drawing/2014/main" id="{F22B0BEF-706C-4E8F-A0EF-A684ABED2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277" y="1447345"/>
            <a:ext cx="6929467" cy="3418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4659" name="Text Box 3">
            <a:extLst>
              <a:ext uri="{FF2B5EF4-FFF2-40B4-BE49-F238E27FC236}">
                <a16:creationId xmlns:a16="http://schemas.microsoft.com/office/drawing/2014/main" id="{0C421931-9E8E-4CA6-96E1-0AE67FC2A548}"/>
              </a:ext>
            </a:extLst>
          </p:cNvPr>
          <p:cNvSpPr txBox="1">
            <a:spLocks noChangeArrowheads="1"/>
          </p:cNvSpPr>
          <p:nvPr/>
        </p:nvSpPr>
        <p:spPr bwMode="auto">
          <a:xfrm>
            <a:off x="2783124" y="5124295"/>
            <a:ext cx="6283771"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a:t>Figure 7.20 A cloud consumer accesses a ready-made environment hosted on a virtual server.</a:t>
            </a:r>
          </a:p>
        </p:txBody>
      </p:sp>
    </p:spTree>
    <p:extLst>
      <p:ext uri="{BB962C8B-B14F-4D97-AF65-F5344CB8AC3E}">
        <p14:creationId xmlns:p14="http://schemas.microsoft.com/office/powerpoint/2010/main" val="2323063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6276E-FC1E-479E-A982-2A9D3187342D}"/>
              </a:ext>
            </a:extLst>
          </p:cNvPr>
          <p:cNvSpPr>
            <a:spLocks noGrp="1"/>
          </p:cNvSpPr>
          <p:nvPr>
            <p:ph type="title"/>
          </p:nvPr>
        </p:nvSpPr>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AE1C5ADD-DEFB-4D09-A333-C92F6AB3653A}"/>
              </a:ext>
            </a:extLst>
          </p:cNvPr>
          <p:cNvSpPr>
            <a:spLocks noGrp="1"/>
          </p:cNvSpPr>
          <p:nvPr>
            <p:ph idx="1"/>
          </p:nvPr>
        </p:nvSpPr>
        <p:spPr>
          <a:xfrm>
            <a:off x="259493" y="831827"/>
            <a:ext cx="7198516" cy="5529889"/>
          </a:xfrm>
        </p:spPr>
        <p:txBody>
          <a:bodyPr>
            <a:normAutofit fontScale="77500" lnSpcReduction="20000"/>
          </a:bodyPr>
          <a:lstStyle/>
          <a:p>
            <a:r>
              <a:rPr lang="en-US" dirty="0"/>
              <a:t>The developer uses the provided SDK to develop the Part Number Catalog Web application (1)</a:t>
            </a:r>
          </a:p>
          <a:p>
            <a:r>
              <a:rPr lang="en-US" dirty="0"/>
              <a:t>The application software is deployed on a Web platform that was established by two ready-made environments called the front-end instance (2a) and the back-end instance (2b)</a:t>
            </a:r>
          </a:p>
          <a:p>
            <a:r>
              <a:rPr lang="en-US" dirty="0"/>
              <a:t>The application is </a:t>
            </a:r>
            <a:r>
              <a:rPr lang="en-US"/>
              <a:t>made available </a:t>
            </a:r>
            <a:r>
              <a:rPr lang="en-US" dirty="0"/>
              <a:t>for usage and one end-user accesses its front-end instance (3)</a:t>
            </a:r>
          </a:p>
          <a:p>
            <a:r>
              <a:rPr lang="en-US" dirty="0"/>
              <a:t>The software running in the front-end instance invokes a long-running task at the back-end instance that corresponds to the processing required by the end-user (4)</a:t>
            </a:r>
          </a:p>
          <a:p>
            <a:r>
              <a:rPr lang="en-US" dirty="0"/>
              <a:t>The application software deployed at both the front-end and back-end instances is backed by a cloud storage device that provides persistent storage of the application data (5).</a:t>
            </a:r>
          </a:p>
        </p:txBody>
      </p:sp>
      <p:sp>
        <p:nvSpPr>
          <p:cNvPr id="4" name="Footer Placeholder 1">
            <a:extLst>
              <a:ext uri="{FF2B5EF4-FFF2-40B4-BE49-F238E27FC236}">
                <a16:creationId xmlns:a16="http://schemas.microsoft.com/office/drawing/2014/main" id="{70D9D38A-F784-413A-88D5-694D8EB29D1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56706" name="Picture 2">
            <a:extLst>
              <a:ext uri="{FF2B5EF4-FFF2-40B4-BE49-F238E27FC236}">
                <a16:creationId xmlns:a16="http://schemas.microsoft.com/office/drawing/2014/main" id="{7F168A87-7741-45D4-9C99-9C28AABE4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009" y="1075039"/>
            <a:ext cx="4733992" cy="3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6707" name="Text Box 3">
            <a:extLst>
              <a:ext uri="{FF2B5EF4-FFF2-40B4-BE49-F238E27FC236}">
                <a16:creationId xmlns:a16="http://schemas.microsoft.com/office/drawing/2014/main" id="{09A505AD-C5A4-4D98-9F8F-CFB13058CFE9}"/>
              </a:ext>
            </a:extLst>
          </p:cNvPr>
          <p:cNvSpPr txBox="1">
            <a:spLocks noChangeArrowheads="1"/>
          </p:cNvSpPr>
          <p:nvPr/>
        </p:nvSpPr>
        <p:spPr bwMode="auto">
          <a:xfrm>
            <a:off x="9496925" y="5400316"/>
            <a:ext cx="1235243"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600" dirty="0"/>
              <a:t>Figure 7.21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36FC7-7DF4-4F8B-9212-CBB4DECFA944}"/>
              </a:ext>
            </a:extLst>
          </p:cNvPr>
          <p:cNvSpPr>
            <a:spLocks noGrp="1"/>
          </p:cNvSpPr>
          <p:nvPr>
            <p:ph type="title"/>
          </p:nvPr>
        </p:nvSpPr>
        <p:spPr/>
        <p:txBody>
          <a:bodyPr>
            <a:normAutofit fontScale="90000"/>
          </a:bodyPr>
          <a:lstStyle/>
          <a:p>
            <a:pPr algn="ctr"/>
            <a:r>
              <a:rPr kumimoji="0" lang="en-US" sz="3200" b="0" i="0" u="none" strike="noStrike" kern="1200" cap="all" spc="0" normalizeH="0" baseline="0" noProof="0" dirty="0">
                <a:ln>
                  <a:noFill/>
                </a:ln>
                <a:solidFill>
                  <a:srgbClr val="000000"/>
                </a:solidFill>
                <a:effectLst/>
                <a:uLnTx/>
                <a:uFillTx/>
                <a:latin typeface="Gill Sans MT" panose="020B0502020104020203"/>
                <a:ea typeface="+mj-ea"/>
                <a:cs typeface="+mj-cs"/>
              </a:rPr>
              <a:t>7.1. Logical Network Perimeter</a:t>
            </a:r>
            <a:endParaRPr lang="en-US" dirty="0"/>
          </a:p>
        </p:txBody>
      </p:sp>
      <p:sp>
        <p:nvSpPr>
          <p:cNvPr id="3" name="Content Placeholder 2">
            <a:extLst>
              <a:ext uri="{FF2B5EF4-FFF2-40B4-BE49-F238E27FC236}">
                <a16:creationId xmlns:a16="http://schemas.microsoft.com/office/drawing/2014/main" id="{0266A185-500D-4B9F-A33B-B9B998F1A662}"/>
              </a:ext>
            </a:extLst>
          </p:cNvPr>
          <p:cNvSpPr>
            <a:spLocks noGrp="1"/>
          </p:cNvSpPr>
          <p:nvPr>
            <p:ph idx="1"/>
          </p:nvPr>
        </p:nvSpPr>
        <p:spPr>
          <a:xfrm>
            <a:off x="259493" y="1075039"/>
            <a:ext cx="9738750" cy="5076893"/>
          </a:xfrm>
        </p:spPr>
        <p:txBody>
          <a:bodyPr>
            <a:normAutofit/>
          </a:bodyPr>
          <a:lstStyle/>
          <a:p>
            <a:r>
              <a:rPr lang="en-US" dirty="0"/>
              <a:t>Logical network perimeters are typically established via network devices that supply and control the connectivity of a data center and are commonly deployed as virtualized IT environments that include:</a:t>
            </a:r>
          </a:p>
          <a:p>
            <a:pPr lvl="1"/>
            <a:r>
              <a:rPr lang="en-US" dirty="0"/>
              <a:t>Virtual Firewall – An IT resource that actively filters network traffic to and from the isolated network while controlling its interactions with the Internet</a:t>
            </a:r>
          </a:p>
          <a:p>
            <a:pPr lvl="1"/>
            <a:r>
              <a:rPr lang="en-US" dirty="0"/>
              <a:t>Virtual Network – Usually acquired through VLANs, this IT resource isolates the network environment within the data center infrastructure.</a:t>
            </a:r>
          </a:p>
        </p:txBody>
      </p:sp>
      <p:sp>
        <p:nvSpPr>
          <p:cNvPr id="4" name="Footer Placeholder 1">
            <a:extLst>
              <a:ext uri="{FF2B5EF4-FFF2-40B4-BE49-F238E27FC236}">
                <a16:creationId xmlns:a16="http://schemas.microsoft.com/office/drawing/2014/main" id="{2879D683-103F-41EE-87B5-1A72D9FCBDD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17794" name="Picture 2">
            <a:extLst>
              <a:ext uri="{FF2B5EF4-FFF2-40B4-BE49-F238E27FC236}">
                <a16:creationId xmlns:a16="http://schemas.microsoft.com/office/drawing/2014/main" id="{0A82CA11-D33C-4213-8CA9-576AD545C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8068" y="1075039"/>
            <a:ext cx="1823845" cy="3923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7795" name="Text Box 3">
            <a:extLst>
              <a:ext uri="{FF2B5EF4-FFF2-40B4-BE49-F238E27FC236}">
                <a16:creationId xmlns:a16="http://schemas.microsoft.com/office/drawing/2014/main" id="{FE2613C1-9726-4D8C-B398-E0DF11096EE5}"/>
              </a:ext>
            </a:extLst>
          </p:cNvPr>
          <p:cNvSpPr txBox="1">
            <a:spLocks noChangeArrowheads="1"/>
          </p:cNvSpPr>
          <p:nvPr/>
        </p:nvSpPr>
        <p:spPr bwMode="auto">
          <a:xfrm>
            <a:off x="9998242" y="5065196"/>
            <a:ext cx="2193757" cy="866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7.2 The symbols used to represent a virtual firewall (top) and a virtual network (bottom).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7C06-6A03-4044-99EE-9A732288AD4E}"/>
              </a:ext>
            </a:extLst>
          </p:cNvPr>
          <p:cNvSpPr>
            <a:spLocks noGrp="1"/>
          </p:cNvSpPr>
          <p:nvPr>
            <p:ph type="title"/>
          </p:nvPr>
        </p:nvSpPr>
        <p:spPr/>
        <p:txBody>
          <a:bodyPr>
            <a:normAutofit fontScale="90000"/>
          </a:bodyPr>
          <a:lstStyle/>
          <a:p>
            <a:pPr algn="ctr"/>
            <a:r>
              <a:rPr kumimoji="0" lang="en-US" sz="3200" b="0" i="0" u="none" strike="noStrike" kern="1200" cap="all" spc="0" normalizeH="0" baseline="0" noProof="0" dirty="0">
                <a:ln>
                  <a:noFill/>
                </a:ln>
                <a:solidFill>
                  <a:srgbClr val="000000"/>
                </a:solidFill>
                <a:effectLst/>
                <a:uLnTx/>
                <a:uFillTx/>
                <a:latin typeface="Gill Sans MT" panose="020B0502020104020203"/>
                <a:ea typeface="+mj-ea"/>
                <a:cs typeface="+mj-cs"/>
              </a:rPr>
              <a:t>7.1. Logical Network Perimeter</a:t>
            </a:r>
            <a:endParaRPr lang="en-US" dirty="0"/>
          </a:p>
        </p:txBody>
      </p:sp>
      <p:sp>
        <p:nvSpPr>
          <p:cNvPr id="3" name="Content Placeholder 2">
            <a:extLst>
              <a:ext uri="{FF2B5EF4-FFF2-40B4-BE49-F238E27FC236}">
                <a16:creationId xmlns:a16="http://schemas.microsoft.com/office/drawing/2014/main" id="{2BC9CFAF-3624-4DEE-AE77-9A741B1AFDFD}"/>
              </a:ext>
            </a:extLst>
          </p:cNvPr>
          <p:cNvSpPr>
            <a:spLocks noGrp="1"/>
          </p:cNvSpPr>
          <p:nvPr>
            <p:ph idx="1"/>
          </p:nvPr>
        </p:nvSpPr>
        <p:spPr/>
        <p:txBody>
          <a:bodyPr/>
          <a:lstStyle/>
          <a:p>
            <a:r>
              <a:rPr lang="en-US" dirty="0"/>
              <a:t>The perimeters, in this case below, are connected through a VPN that protects communications, since the VPN is typically implemented by point-to-point encryption of the data packets sent between the communicating endpoints</a:t>
            </a:r>
          </a:p>
        </p:txBody>
      </p:sp>
      <p:sp>
        <p:nvSpPr>
          <p:cNvPr id="4" name="Footer Placeholder 1">
            <a:extLst>
              <a:ext uri="{FF2B5EF4-FFF2-40B4-BE49-F238E27FC236}">
                <a16:creationId xmlns:a16="http://schemas.microsoft.com/office/drawing/2014/main" id="{12F80AF5-4B83-4DFA-A4BE-EED937BEB50F}"/>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19842" name="Picture 2">
            <a:extLst>
              <a:ext uri="{FF2B5EF4-FFF2-40B4-BE49-F238E27FC236}">
                <a16:creationId xmlns:a16="http://schemas.microsoft.com/office/drawing/2014/main" id="{CCC1CD53-B73F-42F3-A7A4-B1A3B1B2F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011" y="3055829"/>
            <a:ext cx="7053821" cy="2997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9843" name="Text Box 3">
            <a:extLst>
              <a:ext uri="{FF2B5EF4-FFF2-40B4-BE49-F238E27FC236}">
                <a16:creationId xmlns:a16="http://schemas.microsoft.com/office/drawing/2014/main" id="{7FCF4E95-B4F6-467C-8A0A-3F4E0FF08709}"/>
              </a:ext>
            </a:extLst>
          </p:cNvPr>
          <p:cNvSpPr txBox="1">
            <a:spLocks noChangeArrowheads="1"/>
          </p:cNvSpPr>
          <p:nvPr/>
        </p:nvSpPr>
        <p:spPr bwMode="auto">
          <a:xfrm>
            <a:off x="2479041" y="6174773"/>
            <a:ext cx="7180492"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7.3 Two logical network perimeters surround the cloud consumer and cloud provider environments.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E02F2-FEB8-400E-ABC4-5A975DD0E226}"/>
              </a:ext>
            </a:extLst>
          </p:cNvPr>
          <p:cNvSpPr>
            <a:spLocks noGrp="1"/>
          </p:cNvSpPr>
          <p:nvPr>
            <p:ph type="title"/>
          </p:nvPr>
        </p:nvSpPr>
        <p:spPr>
          <a:xfrm>
            <a:off x="1417285" y="187083"/>
            <a:ext cx="9603275" cy="498032"/>
          </a:xfrm>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B340BDF1-A79A-4C8A-8799-B896879534B8}"/>
              </a:ext>
            </a:extLst>
          </p:cNvPr>
          <p:cNvSpPr>
            <a:spLocks noGrp="1"/>
          </p:cNvSpPr>
          <p:nvPr>
            <p:ph idx="1"/>
          </p:nvPr>
        </p:nvSpPr>
        <p:spPr>
          <a:xfrm>
            <a:off x="259493" y="1075039"/>
            <a:ext cx="6931420" cy="5115693"/>
          </a:xfrm>
        </p:spPr>
        <p:txBody>
          <a:bodyPr/>
          <a:lstStyle/>
          <a:p>
            <a:r>
              <a:rPr lang="en-US" altLang="en-US" sz="2800" dirty="0"/>
              <a:t>A logical network layout is established through a set of logical network perimeters using various firewalls and virtual networks. </a:t>
            </a:r>
          </a:p>
          <a:p>
            <a:endParaRPr lang="en-US" dirty="0"/>
          </a:p>
        </p:txBody>
      </p:sp>
      <p:sp>
        <p:nvSpPr>
          <p:cNvPr id="4" name="Footer Placeholder 1">
            <a:extLst>
              <a:ext uri="{FF2B5EF4-FFF2-40B4-BE49-F238E27FC236}">
                <a16:creationId xmlns:a16="http://schemas.microsoft.com/office/drawing/2014/main" id="{8C3C1244-29BE-40A7-ADD1-D83C0437FCB2}"/>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21890" name="Picture 2">
            <a:extLst>
              <a:ext uri="{FF2B5EF4-FFF2-40B4-BE49-F238E27FC236}">
                <a16:creationId xmlns:a16="http://schemas.microsoft.com/office/drawing/2014/main" id="{E47FA94C-5949-448D-997F-AD6B3DCFF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4129" y="953158"/>
            <a:ext cx="2746248" cy="5806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1891" name="Text Box 3">
            <a:extLst>
              <a:ext uri="{FF2B5EF4-FFF2-40B4-BE49-F238E27FC236}">
                <a16:creationId xmlns:a16="http://schemas.microsoft.com/office/drawing/2014/main" id="{ADBF5B2F-15A3-471E-8C4C-F79DD2FAB773}"/>
              </a:ext>
            </a:extLst>
          </p:cNvPr>
          <p:cNvSpPr txBox="1">
            <a:spLocks noChangeArrowheads="1"/>
          </p:cNvSpPr>
          <p:nvPr/>
        </p:nvSpPr>
        <p:spPr bwMode="auto">
          <a:xfrm>
            <a:off x="6779582" y="6190732"/>
            <a:ext cx="822661"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7.4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60CF5-D22E-41F3-98B2-6AE5ACAE692C}"/>
              </a:ext>
            </a:extLst>
          </p:cNvPr>
          <p:cNvSpPr>
            <a:spLocks noGrp="1"/>
          </p:cNvSpPr>
          <p:nvPr>
            <p:ph type="title"/>
          </p:nvPr>
        </p:nvSpPr>
        <p:spPr/>
        <p:txBody>
          <a:bodyPr>
            <a:normAutofit fontScale="90000"/>
          </a:bodyPr>
          <a:lstStyle/>
          <a:p>
            <a:pPr algn="ctr"/>
            <a:r>
              <a:rPr lang="en-US" dirty="0"/>
              <a:t>7.2. Virtual Server</a:t>
            </a:r>
          </a:p>
        </p:txBody>
      </p:sp>
      <p:sp>
        <p:nvSpPr>
          <p:cNvPr id="3" name="Content Placeholder 2">
            <a:extLst>
              <a:ext uri="{FF2B5EF4-FFF2-40B4-BE49-F238E27FC236}">
                <a16:creationId xmlns:a16="http://schemas.microsoft.com/office/drawing/2014/main" id="{B6331FFA-DFB3-4209-B233-C3BEEEDF7112}"/>
              </a:ext>
            </a:extLst>
          </p:cNvPr>
          <p:cNvSpPr>
            <a:spLocks noGrp="1"/>
          </p:cNvSpPr>
          <p:nvPr>
            <p:ph idx="1"/>
          </p:nvPr>
        </p:nvSpPr>
        <p:spPr>
          <a:xfrm>
            <a:off x="259493" y="1075039"/>
            <a:ext cx="8403518" cy="5115693"/>
          </a:xfrm>
        </p:spPr>
        <p:txBody>
          <a:bodyPr/>
          <a:lstStyle/>
          <a:p>
            <a:r>
              <a:rPr lang="en-US" dirty="0"/>
              <a:t>A virtual server is a form of virtualization software that emulates a physical server</a:t>
            </a:r>
          </a:p>
          <a:p>
            <a:r>
              <a:rPr lang="en-US" dirty="0"/>
              <a:t>Virtual servers are used by cloud providers to share the same physical server with multiple cloud consumers by providing cloud consumers with individual virtual server instances. </a:t>
            </a:r>
          </a:p>
          <a:p>
            <a:r>
              <a:rPr lang="en-US" dirty="0"/>
              <a:t>The number of instances a given physical server can share is limited by its capacity</a:t>
            </a:r>
          </a:p>
        </p:txBody>
      </p:sp>
      <p:sp>
        <p:nvSpPr>
          <p:cNvPr id="4" name="Footer Placeholder 1">
            <a:extLst>
              <a:ext uri="{FF2B5EF4-FFF2-40B4-BE49-F238E27FC236}">
                <a16:creationId xmlns:a16="http://schemas.microsoft.com/office/drawing/2014/main" id="{61EB6AE5-6634-4C74-8868-5DCFFBDF2569}"/>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23938" name="Picture 2">
            <a:extLst>
              <a:ext uri="{FF2B5EF4-FFF2-40B4-BE49-F238E27FC236}">
                <a16:creationId xmlns:a16="http://schemas.microsoft.com/office/drawing/2014/main" id="{0E1A71F1-0AB8-4E44-A655-EFB0D74EC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3010" y="1268759"/>
            <a:ext cx="3248903" cy="3840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3939" name="Text Box 3">
            <a:extLst>
              <a:ext uri="{FF2B5EF4-FFF2-40B4-BE49-F238E27FC236}">
                <a16:creationId xmlns:a16="http://schemas.microsoft.com/office/drawing/2014/main" id="{97C39609-4BB4-494B-95F6-55E14A3C633C}"/>
              </a:ext>
            </a:extLst>
          </p:cNvPr>
          <p:cNvSpPr txBox="1">
            <a:spLocks noChangeArrowheads="1"/>
          </p:cNvSpPr>
          <p:nvPr/>
        </p:nvSpPr>
        <p:spPr bwMode="auto">
          <a:xfrm>
            <a:off x="8683605" y="5112428"/>
            <a:ext cx="3248903"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7.5 The first physical server hosts two virtual servers, while the second physical server hosts one virtual server.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CA5B-CBE9-42D3-9476-80BA453F0A56}"/>
              </a:ext>
            </a:extLst>
          </p:cNvPr>
          <p:cNvSpPr>
            <a:spLocks noGrp="1"/>
          </p:cNvSpPr>
          <p:nvPr>
            <p:ph type="title"/>
          </p:nvPr>
        </p:nvSpPr>
        <p:spPr/>
        <p:txBody>
          <a:bodyPr>
            <a:normAutofit fontScale="90000"/>
          </a:bodyPr>
          <a:lstStyle/>
          <a:p>
            <a:pPr algn="ctr"/>
            <a:r>
              <a:rPr lang="en-US" dirty="0"/>
              <a:t>7.2. Virtual Server</a:t>
            </a:r>
          </a:p>
        </p:txBody>
      </p:sp>
      <p:sp>
        <p:nvSpPr>
          <p:cNvPr id="3" name="Content Placeholder 2">
            <a:extLst>
              <a:ext uri="{FF2B5EF4-FFF2-40B4-BE49-F238E27FC236}">
                <a16:creationId xmlns:a16="http://schemas.microsoft.com/office/drawing/2014/main" id="{6356AC4A-2C6F-4C25-8529-09CA25FAE9A5}"/>
              </a:ext>
            </a:extLst>
          </p:cNvPr>
          <p:cNvSpPr>
            <a:spLocks noGrp="1"/>
          </p:cNvSpPr>
          <p:nvPr>
            <p:ph idx="1"/>
          </p:nvPr>
        </p:nvSpPr>
        <p:spPr/>
        <p:txBody>
          <a:bodyPr/>
          <a:lstStyle/>
          <a:p>
            <a:r>
              <a:rPr lang="en-US" dirty="0"/>
              <a:t>As a commodity mechanism, the virtual server represents the most foundational building block of cloud environments</a:t>
            </a:r>
          </a:p>
          <a:p>
            <a:r>
              <a:rPr lang="en-US" dirty="0"/>
              <a:t>Each virtual server can host numerous IT resources, cloud-based solutions, and various other cloud computing mechanisms</a:t>
            </a:r>
          </a:p>
          <a:p>
            <a:r>
              <a:rPr lang="en-US" dirty="0"/>
              <a:t>The instantiation of virtual servers from image files is a resource allocation process that can be completed rapidly and on-demand.</a:t>
            </a:r>
          </a:p>
          <a:p>
            <a:r>
              <a:rPr lang="en-US" dirty="0"/>
              <a:t>Cloud consumers that install or lease virtual servers can customize their environments independently from other cloud consumers that may be using virtual servers hosted by the same underlying physical server</a:t>
            </a:r>
          </a:p>
        </p:txBody>
      </p:sp>
      <p:sp>
        <p:nvSpPr>
          <p:cNvPr id="4" name="Footer Placeholder 1">
            <a:extLst>
              <a:ext uri="{FF2B5EF4-FFF2-40B4-BE49-F238E27FC236}">
                <a16:creationId xmlns:a16="http://schemas.microsoft.com/office/drawing/2014/main" id="{36AAC549-F183-4140-A946-AAE76478C500}"/>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CA5B-CBE9-42D3-9476-80BA453F0A56}"/>
              </a:ext>
            </a:extLst>
          </p:cNvPr>
          <p:cNvSpPr>
            <a:spLocks noGrp="1"/>
          </p:cNvSpPr>
          <p:nvPr>
            <p:ph type="title"/>
          </p:nvPr>
        </p:nvSpPr>
        <p:spPr/>
        <p:txBody>
          <a:bodyPr>
            <a:normAutofit fontScale="90000"/>
          </a:bodyPr>
          <a:lstStyle/>
          <a:p>
            <a:pPr algn="ctr"/>
            <a:r>
              <a:rPr lang="en-US" dirty="0"/>
              <a:t>7.2. Virtual Server</a:t>
            </a:r>
          </a:p>
        </p:txBody>
      </p:sp>
      <p:sp>
        <p:nvSpPr>
          <p:cNvPr id="4" name="Footer Placeholder 1">
            <a:extLst>
              <a:ext uri="{FF2B5EF4-FFF2-40B4-BE49-F238E27FC236}">
                <a16:creationId xmlns:a16="http://schemas.microsoft.com/office/drawing/2014/main" id="{36AAC549-F183-4140-A946-AAE76478C500}"/>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25986" name="Picture 2">
            <a:extLst>
              <a:ext uri="{FF2B5EF4-FFF2-40B4-BE49-F238E27FC236}">
                <a16:creationId xmlns:a16="http://schemas.microsoft.com/office/drawing/2014/main" id="{49E9378D-3377-411E-907D-0205BD0B6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795" y="950638"/>
            <a:ext cx="6030409" cy="4318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5987" name="Text Box 3">
            <a:extLst>
              <a:ext uri="{FF2B5EF4-FFF2-40B4-BE49-F238E27FC236}">
                <a16:creationId xmlns:a16="http://schemas.microsoft.com/office/drawing/2014/main" id="{ED06AFCA-968A-4F7B-8214-7AABB18E3228}"/>
              </a:ext>
            </a:extLst>
          </p:cNvPr>
          <p:cNvSpPr txBox="1">
            <a:spLocks noChangeArrowheads="1"/>
          </p:cNvSpPr>
          <p:nvPr/>
        </p:nvSpPr>
        <p:spPr bwMode="auto">
          <a:xfrm>
            <a:off x="2849313" y="5350631"/>
            <a:ext cx="6739217"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7.6 A virtual server hosts an active cloud service and is further accessed by a cloud consumer</a:t>
            </a:r>
          </a:p>
          <a:p>
            <a:r>
              <a:rPr lang="en-US" altLang="en-US" sz="1261" dirty="0"/>
              <a:t>	for administrative purposes.</a:t>
            </a:r>
          </a:p>
        </p:txBody>
      </p:sp>
    </p:spTree>
    <p:extLst>
      <p:ext uri="{BB962C8B-B14F-4D97-AF65-F5344CB8AC3E}">
        <p14:creationId xmlns:p14="http://schemas.microsoft.com/office/powerpoint/2010/main" val="685234487"/>
      </p:ext>
    </p:extLst>
  </p:cSld>
  <p:clrMapOvr>
    <a:masterClrMapping/>
  </p:clrMapOvr>
</p:sld>
</file>

<file path=ppt/theme/theme1.xml><?xml version="1.0" encoding="utf-8"?>
<a:theme xmlns:a="http://schemas.openxmlformats.org/drawingml/2006/main" name="Gallery">
  <a:themeElements>
    <a:clrScheme name="Custom 4">
      <a:dk1>
        <a:srgbClr val="000000"/>
      </a:dk1>
      <a:lt1>
        <a:srgbClr val="FFFFFF"/>
      </a:lt1>
      <a:dk2>
        <a:srgbClr val="454545"/>
      </a:dk2>
      <a:lt2>
        <a:srgbClr val="DFDBD5"/>
      </a:lt2>
      <a:accent1>
        <a:srgbClr val="B71E42"/>
      </a:accent1>
      <a:accent2>
        <a:srgbClr val="DE478E"/>
      </a:accent2>
      <a:accent3>
        <a:srgbClr val="BC72F0"/>
      </a:accent3>
      <a:accent4>
        <a:srgbClr val="4D1979"/>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ACC_FY21_General-Template</Template>
  <TotalTime>6609</TotalTime>
  <Words>3649</Words>
  <Application>Microsoft Office PowerPoint</Application>
  <PresentationFormat>Widescreen</PresentationFormat>
  <Paragraphs>294</Paragraphs>
  <Slides>35</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Gill Sans MT</vt:lpstr>
      <vt:lpstr>Gallery</vt:lpstr>
      <vt:lpstr>ITNW 1335 Cloud Computing</vt:lpstr>
      <vt:lpstr>Cloud Infrastructure Mechanisms</vt:lpstr>
      <vt:lpstr>7.1. Logical Network Perimeter</vt:lpstr>
      <vt:lpstr>7.1. Logical Network Perimeter</vt:lpstr>
      <vt:lpstr>7.1. Logical Network Perimeter</vt:lpstr>
      <vt:lpstr>Case Study Example</vt:lpstr>
      <vt:lpstr>7.2. Virtual Server</vt:lpstr>
      <vt:lpstr>7.2. Virtual Server</vt:lpstr>
      <vt:lpstr>7.2. Virtual Server</vt:lpstr>
      <vt:lpstr>Case Study Example</vt:lpstr>
      <vt:lpstr>Case Study Example</vt:lpstr>
      <vt:lpstr>Case Study Example</vt:lpstr>
      <vt:lpstr>Case Study Example</vt:lpstr>
      <vt:lpstr>7.3. Cloud Storage Device</vt:lpstr>
      <vt:lpstr>7.3. Cloud Storage Device - Issues</vt:lpstr>
      <vt:lpstr>7.3. Cloud Storage Levels</vt:lpstr>
      <vt:lpstr>7.3. Cloud Storage Device - Network Storage Interfaces </vt:lpstr>
      <vt:lpstr>7.3. Cloud Storage Device - Object Storage Interfaces</vt:lpstr>
      <vt:lpstr>7.3. Cloud Storage Device - Database Storage Interfaces</vt:lpstr>
      <vt:lpstr>7.3. Cloud Storage Device - Database Storage Interfaces</vt:lpstr>
      <vt:lpstr>7.3. Cloud Storage Device - Database Storage Interfaces</vt:lpstr>
      <vt:lpstr>Case Study Example</vt:lpstr>
      <vt:lpstr>Case Study Example</vt:lpstr>
      <vt:lpstr>7.4. Cloud Usage Monitor</vt:lpstr>
      <vt:lpstr>7.4. Cloud Usage Monitor - Monitoring Agent</vt:lpstr>
      <vt:lpstr>7.4. Cloud Usage Monitor - Resource Agent</vt:lpstr>
      <vt:lpstr>7.4. Cloud Usage Monitor - Resource Agent</vt:lpstr>
      <vt:lpstr>7.4. Cloud Usage Monitor - Polling Agent</vt:lpstr>
      <vt:lpstr>7.5. Resource Replication</vt:lpstr>
      <vt:lpstr>Case Study Example</vt:lpstr>
      <vt:lpstr>Case Study Example</vt:lpstr>
      <vt:lpstr>Case Study Example</vt:lpstr>
      <vt:lpstr>7.6. Ready-Made Environment</vt:lpstr>
      <vt:lpstr>7.6. Ready-Made Environment</vt:lpstr>
      <vt:lpstr>Case Study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ITNW 1335 Cloud Computing</dc:title>
  <dc:creator>Kelvin Hagan</dc:creator>
  <cp:lastModifiedBy>Kelvin Hagan</cp:lastModifiedBy>
  <cp:revision>105</cp:revision>
  <dcterms:created xsi:type="dcterms:W3CDTF">2021-08-20T22:46:13Z</dcterms:created>
  <dcterms:modified xsi:type="dcterms:W3CDTF">2022-02-28T19:33:16Z</dcterms:modified>
</cp:coreProperties>
</file>